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9"/>
  </p:notesMasterIdLst>
  <p:sldIdLst>
    <p:sldId id="256" r:id="rId2"/>
    <p:sldId id="257" r:id="rId3"/>
    <p:sldId id="258" r:id="rId4"/>
    <p:sldId id="259" r:id="rId5"/>
    <p:sldId id="273" r:id="rId6"/>
    <p:sldId id="260" r:id="rId7"/>
    <p:sldId id="261" r:id="rId8"/>
    <p:sldId id="262" r:id="rId9"/>
    <p:sldId id="270" r:id="rId10"/>
    <p:sldId id="277" r:id="rId11"/>
    <p:sldId id="278" r:id="rId12"/>
    <p:sldId id="274" r:id="rId13"/>
    <p:sldId id="265" r:id="rId14"/>
    <p:sldId id="271" r:id="rId15"/>
    <p:sldId id="276" r:id="rId16"/>
    <p:sldId id="275" r:id="rId17"/>
    <p:sldId id="269"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BF8"/>
    <a:srgbClr val="135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10" d="100"/>
          <a:sy n="110" d="100"/>
        </p:scale>
        <p:origin x="642" y="96"/>
      </p:cViewPr>
      <p:guideLst>
        <p:guide orient="horz" pos="211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6583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58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6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38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6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931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54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11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685945c2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685945c2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e685945c2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13</a:t>
            </a:fld>
            <a:endParaRPr/>
          </a:p>
        </p:txBody>
      </p:sp>
    </p:spTree>
    <p:extLst>
      <p:ext uri="{BB962C8B-B14F-4D97-AF65-F5344CB8AC3E}">
        <p14:creationId xmlns:p14="http://schemas.microsoft.com/office/powerpoint/2010/main" val="42673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0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La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a:spLocks noGrp="1"/>
          </p:cNvSpPr>
          <p:nvPr>
            <p:ph type="pic" idx="2"/>
          </p:nvPr>
        </p:nvSpPr>
        <p:spPr>
          <a:xfrm>
            <a:off x="0" y="1"/>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on Left">
  <p:cSld name="Picture on Left">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56256"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0" name="Google Shape;60;p12"/>
          <p:cNvCxnSpPr/>
          <p:nvPr/>
        </p:nvCxnSpPr>
        <p:spPr>
          <a:xfrm>
            <a:off x="455854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1" name="Google Shape;61;p12"/>
          <p:cNvSpPr txBox="1">
            <a:spLocks noGrp="1"/>
          </p:cNvSpPr>
          <p:nvPr>
            <p:ph type="body" idx="1"/>
          </p:nvPr>
        </p:nvSpPr>
        <p:spPr>
          <a:xfrm>
            <a:off x="445625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2"/>
          <p:cNvSpPr>
            <a:spLocks noGrp="1"/>
          </p:cNvSpPr>
          <p:nvPr>
            <p:ph type="pic" idx="2"/>
          </p:nvPr>
        </p:nvSpPr>
        <p:spPr>
          <a:xfrm>
            <a:off x="-1" y="0"/>
            <a:ext cx="4144889" cy="6858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
                                            <p:txEl>
                                              <p:pRg st="0" end="0"/>
                                            </p:txEl>
                                          </p:spTgt>
                                        </p:tgtEl>
                                        <p:attrNameLst>
                                          <p:attrName>style.visibility</p:attrName>
                                        </p:attrNameLst>
                                      </p:cBhvr>
                                      <p:to>
                                        <p:strVal val="visible"/>
                                      </p:to>
                                    </p:set>
                                    <p:animEffect transition="in" filter="fade">
                                      <p:cBhvr>
                                        <p:cTn id="15" dur="500"/>
                                        <p:tgtEl>
                                          <p:spTgt spid="6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animEffect transition="in" filter="fade">
                                      <p:cBhvr>
                                        <p:cTn id="19" dur="500"/>
                                        <p:tgtEl>
                                          <p:spTgt spid="61">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
                                            <p:txEl>
                                              <p:pRg st="2" end="2"/>
                                            </p:txEl>
                                          </p:spTgt>
                                        </p:tgtEl>
                                        <p:attrNameLst>
                                          <p:attrName>style.visibility</p:attrName>
                                        </p:attrNameLst>
                                      </p:cBhvr>
                                      <p:to>
                                        <p:strVal val="visible"/>
                                      </p:to>
                                    </p:set>
                                    <p:animEffect transition="in" filter="fade">
                                      <p:cBhvr>
                                        <p:cTn id="23" dur="500"/>
                                        <p:tgtEl>
                                          <p:spTgt spid="61">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
                                            <p:txEl>
                                              <p:pRg st="3" end="3"/>
                                            </p:txEl>
                                          </p:spTgt>
                                        </p:tgtEl>
                                        <p:attrNameLst>
                                          <p:attrName>style.visibility</p:attrName>
                                        </p:attrNameLst>
                                      </p:cBhvr>
                                      <p:to>
                                        <p:strVal val="visible"/>
                                      </p:to>
                                    </p:set>
                                    <p:animEffect transition="in" filter="fade">
                                      <p:cBhvr>
                                        <p:cTn id="27" dur="500"/>
                                        <p:tgtEl>
                                          <p:spTgt spid="61">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
                                            <p:txEl>
                                              <p:pRg st="4" end="4"/>
                                            </p:txEl>
                                          </p:spTgt>
                                        </p:tgtEl>
                                        <p:attrNameLst>
                                          <p:attrName>style.visibility</p:attrName>
                                        </p:attrNameLst>
                                      </p:cBhvr>
                                      <p:to>
                                        <p:strVal val="visible"/>
                                      </p:to>
                                    </p:set>
                                    <p:animEffect transition="in" filter="fade">
                                      <p:cBhvr>
                                        <p:cTn id="31" dur="500"/>
                                        <p:tgtEl>
                                          <p:spTgt spid="61">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1">
                                            <p:txEl>
                                              <p:pRg st="5" end="5"/>
                                            </p:txEl>
                                          </p:spTgt>
                                        </p:tgtEl>
                                        <p:attrNameLst>
                                          <p:attrName>style.visibility</p:attrName>
                                        </p:attrNameLst>
                                      </p:cBhvr>
                                      <p:to>
                                        <p:strVal val="visible"/>
                                      </p:to>
                                    </p:set>
                                    <p:animEffect transition="in" filter="fade">
                                      <p:cBhvr>
                                        <p:cTn id="35" dur="500"/>
                                        <p:tgtEl>
                                          <p:spTgt spid="61">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
                                            <p:txEl>
                                              <p:pRg st="6" end="6"/>
                                            </p:txEl>
                                          </p:spTgt>
                                        </p:tgtEl>
                                        <p:attrNameLst>
                                          <p:attrName>style.visibility</p:attrName>
                                        </p:attrNameLst>
                                      </p:cBhvr>
                                      <p:to>
                                        <p:strVal val="visible"/>
                                      </p:to>
                                    </p:set>
                                    <p:animEffect transition="in" filter="fade">
                                      <p:cBhvr>
                                        <p:cTn id="39" dur="500"/>
                                        <p:tgtEl>
                                          <p:spTgt spid="61">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1">
                                            <p:txEl>
                                              <p:pRg st="7" end="7"/>
                                            </p:txEl>
                                          </p:spTgt>
                                        </p:tgtEl>
                                        <p:attrNameLst>
                                          <p:attrName>style.visibility</p:attrName>
                                        </p:attrNameLst>
                                      </p:cBhvr>
                                      <p:to>
                                        <p:strVal val="visible"/>
                                      </p:to>
                                    </p:set>
                                    <p:animEffect transition="in" filter="fade">
                                      <p:cBhvr>
                                        <p:cTn id="43" dur="500"/>
                                        <p:tgtEl>
                                          <p:spTgt spid="61">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
                                            <p:txEl>
                                              <p:pRg st="8" end="8"/>
                                            </p:txEl>
                                          </p:spTgt>
                                        </p:tgtEl>
                                        <p:attrNameLst>
                                          <p:attrName>style.visibility</p:attrName>
                                        </p:attrNameLst>
                                      </p:cBhvr>
                                      <p:to>
                                        <p:strVal val="visible"/>
                                      </p:to>
                                    </p:set>
                                    <p:animEffect transition="in" filter="fade">
                                      <p:cBhvr>
                                        <p:cTn id="47" dur="500"/>
                                        <p:tgtEl>
                                          <p:spTgt spid="61">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phone">
  <p:cSld name="Smartphone">
    <p:spTree>
      <p:nvGrpSpPr>
        <p:cNvPr id="1" name="Shape 63"/>
        <p:cNvGrpSpPr/>
        <p:nvPr/>
      </p:nvGrpSpPr>
      <p:grpSpPr>
        <a:xfrm>
          <a:off x="0" y="0"/>
          <a:ext cx="0" cy="0"/>
          <a:chOff x="0" y="0"/>
          <a:chExt cx="0" cy="0"/>
        </a:xfrm>
      </p:grpSpPr>
      <p:sp>
        <p:nvSpPr>
          <p:cNvPr id="64" name="Google Shape;64;p13"/>
          <p:cNvSpPr>
            <a:spLocks noGrp="1"/>
          </p:cNvSpPr>
          <p:nvPr>
            <p:ph type="pic" idx="2"/>
          </p:nvPr>
        </p:nvSpPr>
        <p:spPr>
          <a:xfrm>
            <a:off x="2641618" y="1616916"/>
            <a:ext cx="2095482" cy="378693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65" name="Google Shape;65;p13"/>
          <p:cNvCxnSpPr/>
          <p:nvPr/>
        </p:nvCxnSpPr>
        <p:spPr>
          <a:xfrm>
            <a:off x="539002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6" name="Google Shape;66;p13"/>
          <p:cNvSpPr txBox="1">
            <a:spLocks noGrp="1"/>
          </p:cNvSpPr>
          <p:nvPr>
            <p:ph type="body" idx="1"/>
          </p:nvPr>
        </p:nvSpPr>
        <p:spPr>
          <a:xfrm>
            <a:off x="528773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
          <p:cNvSpPr>
            <a:spLocks noGrp="1"/>
          </p:cNvSpPr>
          <p:nvPr>
            <p:ph type="pic" idx="3"/>
          </p:nvPr>
        </p:nvSpPr>
        <p:spPr>
          <a:xfrm>
            <a:off x="740479" y="1503847"/>
            <a:ext cx="2193221" cy="39920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8" name="Google Shape;68;p13"/>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69" name="Google Shape;69;p13"/>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71" name="Google Shape;71;p13"/>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animEffect transition="in" filter="fade">
                                      <p:cBhvr>
                                        <p:cTn id="11" dur="500"/>
                                        <p:tgtEl>
                                          <p:spTgt spid="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animEffect transition="in" filter="fade">
                                      <p:cBhvr>
                                        <p:cTn id="15" dur="500"/>
                                        <p:tgtEl>
                                          <p:spTgt spid="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animEffect transition="in" filter="fade">
                                      <p:cBhvr>
                                        <p:cTn id="19" dur="500"/>
                                        <p:tgtEl>
                                          <p:spTgt spid="6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xEl>
                                              <p:pRg st="4" end="4"/>
                                            </p:txEl>
                                          </p:spTgt>
                                        </p:tgtEl>
                                        <p:attrNameLst>
                                          <p:attrName>style.visibility</p:attrName>
                                        </p:attrNameLst>
                                      </p:cBhvr>
                                      <p:to>
                                        <p:strVal val="visible"/>
                                      </p:to>
                                    </p:set>
                                    <p:animEffect transition="in" filter="fade">
                                      <p:cBhvr>
                                        <p:cTn id="23" dur="500"/>
                                        <p:tgtEl>
                                          <p:spTgt spid="6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xEl>
                                              <p:pRg st="5" end="5"/>
                                            </p:txEl>
                                          </p:spTgt>
                                        </p:tgtEl>
                                        <p:attrNameLst>
                                          <p:attrName>style.visibility</p:attrName>
                                        </p:attrNameLst>
                                      </p:cBhvr>
                                      <p:to>
                                        <p:strVal val="visible"/>
                                      </p:to>
                                    </p:set>
                                    <p:animEffect transition="in" filter="fade">
                                      <p:cBhvr>
                                        <p:cTn id="27" dur="500"/>
                                        <p:tgtEl>
                                          <p:spTgt spid="66">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xEl>
                                              <p:pRg st="6" end="6"/>
                                            </p:txEl>
                                          </p:spTgt>
                                        </p:tgtEl>
                                        <p:attrNameLst>
                                          <p:attrName>style.visibility</p:attrName>
                                        </p:attrNameLst>
                                      </p:cBhvr>
                                      <p:to>
                                        <p:strVal val="visible"/>
                                      </p:to>
                                    </p:set>
                                    <p:animEffect transition="in" filter="fade">
                                      <p:cBhvr>
                                        <p:cTn id="31" dur="500"/>
                                        <p:tgtEl>
                                          <p:spTgt spid="66">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6">
                                            <p:txEl>
                                              <p:pRg st="7" end="7"/>
                                            </p:txEl>
                                          </p:spTgt>
                                        </p:tgtEl>
                                        <p:attrNameLst>
                                          <p:attrName>style.visibility</p:attrName>
                                        </p:attrNameLst>
                                      </p:cBhvr>
                                      <p:to>
                                        <p:strVal val="visible"/>
                                      </p:to>
                                    </p:set>
                                    <p:animEffect transition="in" filter="fade">
                                      <p:cBhvr>
                                        <p:cTn id="35" dur="500"/>
                                        <p:tgtEl>
                                          <p:spTgt spid="66">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6">
                                            <p:txEl>
                                              <p:pRg st="8" end="8"/>
                                            </p:txEl>
                                          </p:spTgt>
                                        </p:tgtEl>
                                        <p:attrNameLst>
                                          <p:attrName>style.visibility</p:attrName>
                                        </p:attrNameLst>
                                      </p:cBhvr>
                                      <p:to>
                                        <p:strVal val="visible"/>
                                      </p:to>
                                    </p:set>
                                    <p:animEffect transition="in" filter="fade">
                                      <p:cBhvr>
                                        <p:cTn id="39" dur="500"/>
                                        <p:tgtEl>
                                          <p:spTgt spid="66">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osaic Picture">
  <p:cSld name="Mosaic Picture">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628650" y="1254125"/>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4" name="Google Shape;74;p14"/>
          <p:cNvCxnSpPr/>
          <p:nvPr/>
        </p:nvCxnSpPr>
        <p:spPr>
          <a:xfrm>
            <a:off x="730940" y="2801614"/>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75" name="Google Shape;75;p14"/>
          <p:cNvSpPr txBox="1">
            <a:spLocks noGrp="1"/>
          </p:cNvSpPr>
          <p:nvPr>
            <p:ph type="body" idx="1"/>
          </p:nvPr>
        </p:nvSpPr>
        <p:spPr>
          <a:xfrm>
            <a:off x="628650" y="2073275"/>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
          <p:cNvSpPr>
            <a:spLocks noGrp="1"/>
          </p:cNvSpPr>
          <p:nvPr>
            <p:ph type="pic" idx="2"/>
          </p:nvPr>
        </p:nvSpPr>
        <p:spPr>
          <a:xfrm>
            <a:off x="5541818"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7" name="Google Shape;77;p14"/>
          <p:cNvSpPr>
            <a:spLocks noGrp="1"/>
          </p:cNvSpPr>
          <p:nvPr>
            <p:ph type="pic" idx="3"/>
          </p:nvPr>
        </p:nvSpPr>
        <p:spPr>
          <a:xfrm>
            <a:off x="5541818" y="4572000"/>
            <a:ext cx="2216700" cy="2286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lvl1pPr>
          </a:lstStyle>
          <a:p>
            <a:endParaRPr/>
          </a:p>
        </p:txBody>
      </p:sp>
      <p:sp>
        <p:nvSpPr>
          <p:cNvPr id="78" name="Google Shape;78;p14"/>
          <p:cNvSpPr>
            <a:spLocks noGrp="1"/>
          </p:cNvSpPr>
          <p:nvPr>
            <p:ph type="pic" idx="4"/>
          </p:nvPr>
        </p:nvSpPr>
        <p:spPr>
          <a:xfrm>
            <a:off x="9975273"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9" name="Google Shape;79;p14"/>
          <p:cNvSpPr>
            <a:spLocks noGrp="1"/>
          </p:cNvSpPr>
          <p:nvPr>
            <p:ph type="pic" idx="5"/>
          </p:nvPr>
        </p:nvSpPr>
        <p:spPr>
          <a:xfrm>
            <a:off x="7758546"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0" name="Google Shape;80;p14"/>
          <p:cNvSpPr>
            <a:spLocks noGrp="1"/>
          </p:cNvSpPr>
          <p:nvPr>
            <p:ph type="pic" idx="6"/>
          </p:nvPr>
        </p:nvSpPr>
        <p:spPr>
          <a:xfrm>
            <a:off x="9975273"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1" name="Google Shape;81;p14"/>
          <p:cNvSpPr>
            <a:spLocks noGrp="1"/>
          </p:cNvSpPr>
          <p:nvPr>
            <p:ph type="pic" idx="7"/>
          </p:nvPr>
        </p:nvSpPr>
        <p:spPr>
          <a:xfrm>
            <a:off x="7758546"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xEl>
                                              <p:pRg st="0" end="0"/>
                                            </p:txEl>
                                          </p:spTgt>
                                        </p:tgtEl>
                                        <p:attrNameLst>
                                          <p:attrName>style.visibility</p:attrName>
                                        </p:attrNameLst>
                                      </p:cBhvr>
                                      <p:to>
                                        <p:strVal val="visible"/>
                                      </p:to>
                                    </p:set>
                                    <p:animEffect transition="in" filter="fade">
                                      <p:cBhvr>
                                        <p:cTn id="11" dur="500"/>
                                        <p:tgtEl>
                                          <p:spTgt spid="7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animEffect transition="in" filter="fade">
                                      <p:cBhvr>
                                        <p:cTn id="15" dur="500"/>
                                        <p:tgtEl>
                                          <p:spTgt spid="7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5">
                                            <p:txEl>
                                              <p:pRg st="2" end="2"/>
                                            </p:txEl>
                                          </p:spTgt>
                                        </p:tgtEl>
                                        <p:attrNameLst>
                                          <p:attrName>style.visibility</p:attrName>
                                        </p:attrNameLst>
                                      </p:cBhvr>
                                      <p:to>
                                        <p:strVal val="visible"/>
                                      </p:to>
                                    </p:set>
                                    <p:animEffect transition="in" filter="fade">
                                      <p:cBhvr>
                                        <p:cTn id="19" dur="500"/>
                                        <p:tgtEl>
                                          <p:spTgt spid="7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5">
                                            <p:txEl>
                                              <p:pRg st="3" end="3"/>
                                            </p:txEl>
                                          </p:spTgt>
                                        </p:tgtEl>
                                        <p:attrNameLst>
                                          <p:attrName>style.visibility</p:attrName>
                                        </p:attrNameLst>
                                      </p:cBhvr>
                                      <p:to>
                                        <p:strVal val="visible"/>
                                      </p:to>
                                    </p:set>
                                    <p:animEffect transition="in" filter="fade">
                                      <p:cBhvr>
                                        <p:cTn id="23" dur="500"/>
                                        <p:tgtEl>
                                          <p:spTgt spid="7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5">
                                            <p:txEl>
                                              <p:pRg st="4" end="4"/>
                                            </p:txEl>
                                          </p:spTgt>
                                        </p:tgtEl>
                                        <p:attrNameLst>
                                          <p:attrName>style.visibility</p:attrName>
                                        </p:attrNameLst>
                                      </p:cBhvr>
                                      <p:to>
                                        <p:strVal val="visible"/>
                                      </p:to>
                                    </p:set>
                                    <p:animEffect transition="in" filter="fade">
                                      <p:cBhvr>
                                        <p:cTn id="27" dur="500"/>
                                        <p:tgtEl>
                                          <p:spTgt spid="75">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5">
                                            <p:txEl>
                                              <p:pRg st="5" end="5"/>
                                            </p:txEl>
                                          </p:spTgt>
                                        </p:tgtEl>
                                        <p:attrNameLst>
                                          <p:attrName>style.visibility</p:attrName>
                                        </p:attrNameLst>
                                      </p:cBhvr>
                                      <p:to>
                                        <p:strVal val="visible"/>
                                      </p:to>
                                    </p:set>
                                    <p:animEffect transition="in" filter="fade">
                                      <p:cBhvr>
                                        <p:cTn id="31" dur="500"/>
                                        <p:tgtEl>
                                          <p:spTgt spid="75">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5">
                                            <p:txEl>
                                              <p:pRg st="6" end="6"/>
                                            </p:txEl>
                                          </p:spTgt>
                                        </p:tgtEl>
                                        <p:attrNameLst>
                                          <p:attrName>style.visibility</p:attrName>
                                        </p:attrNameLst>
                                      </p:cBhvr>
                                      <p:to>
                                        <p:strVal val="visible"/>
                                      </p:to>
                                    </p:set>
                                    <p:animEffect transition="in" filter="fade">
                                      <p:cBhvr>
                                        <p:cTn id="35" dur="500"/>
                                        <p:tgtEl>
                                          <p:spTgt spid="75">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5">
                                            <p:txEl>
                                              <p:pRg st="7" end="7"/>
                                            </p:txEl>
                                          </p:spTgt>
                                        </p:tgtEl>
                                        <p:attrNameLst>
                                          <p:attrName>style.visibility</p:attrName>
                                        </p:attrNameLst>
                                      </p:cBhvr>
                                      <p:to>
                                        <p:strVal val="visible"/>
                                      </p:to>
                                    </p:set>
                                    <p:animEffect transition="in" filter="fade">
                                      <p:cBhvr>
                                        <p:cTn id="39" dur="500"/>
                                        <p:tgtEl>
                                          <p:spTgt spid="75">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5">
                                            <p:txEl>
                                              <p:pRg st="8" end="8"/>
                                            </p:txEl>
                                          </p:spTgt>
                                        </p:tgtEl>
                                        <p:attrNameLst>
                                          <p:attrName>style.visibility</p:attrName>
                                        </p:attrNameLst>
                                      </p:cBhvr>
                                      <p:to>
                                        <p:strVal val="visible"/>
                                      </p:to>
                                    </p:set>
                                    <p:animEffect transition="in" filter="fade">
                                      <p:cBhvr>
                                        <p:cTn id="43" dur="500"/>
                                        <p:tgtEl>
                                          <p:spTgt spid="75">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enter">
  <p:cSld name="1_Center">
    <p:spTree>
      <p:nvGrpSpPr>
        <p:cNvPr id="1"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84" name="Google Shape;84;p15"/>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5"/>
          <p:cNvSpPr>
            <a:spLocks noGrp="1"/>
          </p:cNvSpPr>
          <p:nvPr>
            <p:ph type="pic" idx="2"/>
          </p:nvPr>
        </p:nvSpPr>
        <p:spPr>
          <a:xfrm>
            <a:off x="9724705" y="4709101"/>
            <a:ext cx="24690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15"/>
          <p:cNvSpPr>
            <a:spLocks noGrp="1"/>
          </p:cNvSpPr>
          <p:nvPr>
            <p:ph type="pic" idx="3"/>
          </p:nvPr>
        </p:nvSpPr>
        <p:spPr>
          <a:xfrm>
            <a:off x="2431592"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7" name="Google Shape;87;p15"/>
          <p:cNvSpPr>
            <a:spLocks noGrp="1"/>
          </p:cNvSpPr>
          <p:nvPr>
            <p:ph type="pic" idx="4"/>
          </p:nvPr>
        </p:nvSpPr>
        <p:spPr>
          <a:xfrm>
            <a:off x="0"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8" name="Google Shape;88;p15"/>
          <p:cNvSpPr>
            <a:spLocks noGrp="1"/>
          </p:cNvSpPr>
          <p:nvPr>
            <p:ph type="pic" idx="5"/>
          </p:nvPr>
        </p:nvSpPr>
        <p:spPr>
          <a:xfrm>
            <a:off x="7293088"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9" name="Google Shape;89;p15"/>
          <p:cNvSpPr>
            <a:spLocks noGrp="1"/>
          </p:cNvSpPr>
          <p:nvPr>
            <p:ph type="pic" idx="6"/>
          </p:nvPr>
        </p:nvSpPr>
        <p:spPr>
          <a:xfrm>
            <a:off x="4992822"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0" name="Google Shape;90;p15"/>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91" name="Google Shape;91;p15"/>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93" name="Google Shape;93;p15"/>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animEffect transition="in" filter="fade">
                                      <p:cBhvr>
                                        <p:cTn id="11" dur="500"/>
                                        <p:tgtEl>
                                          <p:spTgt spid="8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fade">
                                      <p:cBhvr>
                                        <p:cTn id="15" dur="500"/>
                                        <p:tgtEl>
                                          <p:spTgt spid="8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xEl>
                                              <p:pRg st="3" end="3"/>
                                            </p:txEl>
                                          </p:spTgt>
                                        </p:tgtEl>
                                        <p:attrNameLst>
                                          <p:attrName>style.visibility</p:attrName>
                                        </p:attrNameLst>
                                      </p:cBhvr>
                                      <p:to>
                                        <p:strVal val="visible"/>
                                      </p:to>
                                    </p:set>
                                    <p:animEffect transition="in" filter="fade">
                                      <p:cBhvr>
                                        <p:cTn id="19" dur="500"/>
                                        <p:tgtEl>
                                          <p:spTgt spid="8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xEl>
                                              <p:pRg st="4" end="4"/>
                                            </p:txEl>
                                          </p:spTgt>
                                        </p:tgtEl>
                                        <p:attrNameLst>
                                          <p:attrName>style.visibility</p:attrName>
                                        </p:attrNameLst>
                                      </p:cBhvr>
                                      <p:to>
                                        <p:strVal val="visible"/>
                                      </p:to>
                                    </p:set>
                                    <p:animEffect transition="in" filter="fade">
                                      <p:cBhvr>
                                        <p:cTn id="23" dur="500"/>
                                        <p:tgtEl>
                                          <p:spTgt spid="8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xEl>
                                              <p:pRg st="5" end="5"/>
                                            </p:txEl>
                                          </p:spTgt>
                                        </p:tgtEl>
                                        <p:attrNameLst>
                                          <p:attrName>style.visibility</p:attrName>
                                        </p:attrNameLst>
                                      </p:cBhvr>
                                      <p:to>
                                        <p:strVal val="visible"/>
                                      </p:to>
                                    </p:set>
                                    <p:animEffect transition="in" filter="fade">
                                      <p:cBhvr>
                                        <p:cTn id="27" dur="500"/>
                                        <p:tgtEl>
                                          <p:spTgt spid="8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4">
                                            <p:txEl>
                                              <p:pRg st="6" end="6"/>
                                            </p:txEl>
                                          </p:spTgt>
                                        </p:tgtEl>
                                        <p:attrNameLst>
                                          <p:attrName>style.visibility</p:attrName>
                                        </p:attrNameLst>
                                      </p:cBhvr>
                                      <p:to>
                                        <p:strVal val="visible"/>
                                      </p:to>
                                    </p:set>
                                    <p:animEffect transition="in" filter="fade">
                                      <p:cBhvr>
                                        <p:cTn id="31" dur="500"/>
                                        <p:tgtEl>
                                          <p:spTgt spid="8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4">
                                            <p:txEl>
                                              <p:pRg st="7" end="7"/>
                                            </p:txEl>
                                          </p:spTgt>
                                        </p:tgtEl>
                                        <p:attrNameLst>
                                          <p:attrName>style.visibility</p:attrName>
                                        </p:attrNameLst>
                                      </p:cBhvr>
                                      <p:to>
                                        <p:strVal val="visible"/>
                                      </p:to>
                                    </p:set>
                                    <p:animEffect transition="in" filter="fade">
                                      <p:cBhvr>
                                        <p:cTn id="35" dur="500"/>
                                        <p:tgtEl>
                                          <p:spTgt spid="8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4">
                                            <p:txEl>
                                              <p:pRg st="8" end="8"/>
                                            </p:txEl>
                                          </p:spTgt>
                                        </p:tgtEl>
                                        <p:attrNameLst>
                                          <p:attrName>style.visibility</p:attrName>
                                        </p:attrNameLst>
                                      </p:cBhvr>
                                      <p:to>
                                        <p:strVal val="visible"/>
                                      </p:to>
                                    </p:set>
                                    <p:animEffect transition="in" filter="fade">
                                      <p:cBhvr>
                                        <p:cTn id="39" dur="500"/>
                                        <p:tgtEl>
                                          <p:spTgt spid="8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p:tgtEl>
                                          <p:spTgt spid="86"/>
                                        </p:tgtEl>
                                        <p:attrNameLst>
                                          <p:attrName>ppt_y</p:attrName>
                                        </p:attrNameLst>
                                      </p:cBhvr>
                                      <p:tavLst>
                                        <p:tav tm="0">
                                          <p:val>
                                            <p:strVal val="#ppt_y-1"/>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additive="base">
                                        <p:cTn id="53" dur="500"/>
                                        <p:tgtEl>
                                          <p:spTgt spid="85"/>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p:tgtEl>
                                          <p:spTgt spid="89"/>
                                        </p:tgtEl>
                                        <p:attrNameLst>
                                          <p:attrName>ppt_y</p:attrName>
                                        </p:attrNameLst>
                                      </p:cBhvr>
                                      <p:tavLst>
                                        <p:tav tm="0">
                                          <p:val>
                                            <p:strVal val="#ppt_y+1"/>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p:cSld name="Center">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938463" y="685800"/>
            <a:ext cx="6315075" cy="9144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6" name="Google Shape;96;p16"/>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97" name="Google Shape;97;p16"/>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animEffect transition="in" filter="fade">
                                      <p:cBhvr>
                                        <p:cTn id="11" dur="500"/>
                                        <p:tgtEl>
                                          <p:spTgt spid="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
                                            <p:txEl>
                                              <p:pRg st="1" end="1"/>
                                            </p:txEl>
                                          </p:spTgt>
                                        </p:tgtEl>
                                        <p:attrNameLst>
                                          <p:attrName>style.visibility</p:attrName>
                                        </p:attrNameLst>
                                      </p:cBhvr>
                                      <p:to>
                                        <p:strVal val="visible"/>
                                      </p:to>
                                    </p:set>
                                    <p:animEffect transition="in" filter="fade">
                                      <p:cBhvr>
                                        <p:cTn id="15" dur="500"/>
                                        <p:tgtEl>
                                          <p:spTgt spid="9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xEl>
                                              <p:pRg st="2" end="2"/>
                                            </p:txEl>
                                          </p:spTgt>
                                        </p:tgtEl>
                                        <p:attrNameLst>
                                          <p:attrName>style.visibility</p:attrName>
                                        </p:attrNameLst>
                                      </p:cBhvr>
                                      <p:to>
                                        <p:strVal val="visible"/>
                                      </p:to>
                                    </p:set>
                                    <p:animEffect transition="in" filter="fade">
                                      <p:cBhvr>
                                        <p:cTn id="19" dur="500"/>
                                        <p:tgtEl>
                                          <p:spTgt spid="9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
                                            <p:txEl>
                                              <p:pRg st="3" end="3"/>
                                            </p:txEl>
                                          </p:spTgt>
                                        </p:tgtEl>
                                        <p:attrNameLst>
                                          <p:attrName>style.visibility</p:attrName>
                                        </p:attrNameLst>
                                      </p:cBhvr>
                                      <p:to>
                                        <p:strVal val="visible"/>
                                      </p:to>
                                    </p:set>
                                    <p:animEffect transition="in" filter="fade">
                                      <p:cBhvr>
                                        <p:cTn id="23" dur="500"/>
                                        <p:tgtEl>
                                          <p:spTgt spid="9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
                                            <p:txEl>
                                              <p:pRg st="4" end="4"/>
                                            </p:txEl>
                                          </p:spTgt>
                                        </p:tgtEl>
                                        <p:attrNameLst>
                                          <p:attrName>style.visibility</p:attrName>
                                        </p:attrNameLst>
                                      </p:cBhvr>
                                      <p:to>
                                        <p:strVal val="visible"/>
                                      </p:to>
                                    </p:set>
                                    <p:animEffect transition="in" filter="fade">
                                      <p:cBhvr>
                                        <p:cTn id="27" dur="500"/>
                                        <p:tgtEl>
                                          <p:spTgt spid="9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
                                            <p:txEl>
                                              <p:pRg st="5" end="5"/>
                                            </p:txEl>
                                          </p:spTgt>
                                        </p:tgtEl>
                                        <p:attrNameLst>
                                          <p:attrName>style.visibility</p:attrName>
                                        </p:attrNameLst>
                                      </p:cBhvr>
                                      <p:to>
                                        <p:strVal val="visible"/>
                                      </p:to>
                                    </p:set>
                                    <p:animEffect transition="in" filter="fade">
                                      <p:cBhvr>
                                        <p:cTn id="31" dur="500"/>
                                        <p:tgtEl>
                                          <p:spTgt spid="9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xEl>
                                              <p:pRg st="6" end="6"/>
                                            </p:txEl>
                                          </p:spTgt>
                                        </p:tgtEl>
                                        <p:attrNameLst>
                                          <p:attrName>style.visibility</p:attrName>
                                        </p:attrNameLst>
                                      </p:cBhvr>
                                      <p:to>
                                        <p:strVal val="visible"/>
                                      </p:to>
                                    </p:set>
                                    <p:animEffect transition="in" filter="fade">
                                      <p:cBhvr>
                                        <p:cTn id="35" dur="500"/>
                                        <p:tgtEl>
                                          <p:spTgt spid="9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7">
                                            <p:txEl>
                                              <p:pRg st="7" end="7"/>
                                            </p:txEl>
                                          </p:spTgt>
                                        </p:tgtEl>
                                        <p:attrNameLst>
                                          <p:attrName>style.visibility</p:attrName>
                                        </p:attrNameLst>
                                      </p:cBhvr>
                                      <p:to>
                                        <p:strVal val="visible"/>
                                      </p:to>
                                    </p:set>
                                    <p:animEffect transition="in" filter="fade">
                                      <p:cBhvr>
                                        <p:cTn id="39" dur="500"/>
                                        <p:tgtEl>
                                          <p:spTgt spid="9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7">
                                            <p:txEl>
                                              <p:pRg st="8" end="8"/>
                                            </p:txEl>
                                          </p:spTgt>
                                        </p:tgtEl>
                                        <p:attrNameLst>
                                          <p:attrName>style.visibility</p:attrName>
                                        </p:attrNameLst>
                                      </p:cBhvr>
                                      <p:to>
                                        <p:strVal val="visible"/>
                                      </p:to>
                                    </p:set>
                                    <p:animEffect transition="in" filter="fade">
                                      <p:cBhvr>
                                        <p:cTn id="43" dur="500"/>
                                        <p:tgtEl>
                                          <p:spTgt spid="9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 Picture">
  <p:cSld name="Tab Picture">
    <p:spTree>
      <p:nvGrpSpPr>
        <p:cNvPr id="1" name="Shape 98"/>
        <p:cNvGrpSpPr/>
        <p:nvPr/>
      </p:nvGrpSpPr>
      <p:grpSpPr>
        <a:xfrm>
          <a:off x="0" y="0"/>
          <a:ext cx="0" cy="0"/>
          <a:chOff x="0" y="0"/>
          <a:chExt cx="0" cy="0"/>
        </a:xfrm>
      </p:grpSpPr>
      <p:sp>
        <p:nvSpPr>
          <p:cNvPr id="99" name="Google Shape;99;p17"/>
          <p:cNvSpPr>
            <a:spLocks noGrp="1"/>
          </p:cNvSpPr>
          <p:nvPr>
            <p:ph type="pic" idx="2"/>
          </p:nvPr>
        </p:nvSpPr>
        <p:spPr>
          <a:xfrm>
            <a:off x="8699950" y="1613875"/>
            <a:ext cx="3334200" cy="4754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100" name="Google Shape;100;p1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101" name="Google Shape;101;p1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a:spLocks noGrp="1"/>
          </p:cNvSpPr>
          <p:nvPr>
            <p:ph type="pic" idx="3"/>
          </p:nvPr>
        </p:nvSpPr>
        <p:spPr>
          <a:xfrm>
            <a:off x="5955345" y="2335899"/>
            <a:ext cx="3048900" cy="4032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03" name="Google Shape;103;p17"/>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04" name="Google Shape;104;p17"/>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06" name="Google Shape;106;p17"/>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animEffect transition="in" filter="fade">
                                      <p:cBhvr>
                                        <p:cTn id="11" dur="500"/>
                                        <p:tgtEl>
                                          <p:spTgt spid="10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animEffect transition="in" filter="fade">
                                      <p:cBhvr>
                                        <p:cTn id="19" dur="500"/>
                                        <p:tgtEl>
                                          <p:spTgt spid="10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1">
                                            <p:txEl>
                                              <p:pRg st="5" end="5"/>
                                            </p:txEl>
                                          </p:spTgt>
                                        </p:tgtEl>
                                        <p:attrNameLst>
                                          <p:attrName>style.visibility</p:attrName>
                                        </p:attrNameLst>
                                      </p:cBhvr>
                                      <p:to>
                                        <p:strVal val="visible"/>
                                      </p:to>
                                    </p:set>
                                    <p:animEffect transition="in" filter="fade">
                                      <p:cBhvr>
                                        <p:cTn id="27" dur="500"/>
                                        <p:tgtEl>
                                          <p:spTgt spid="10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1">
                                            <p:txEl>
                                              <p:pRg st="6" end="6"/>
                                            </p:txEl>
                                          </p:spTgt>
                                        </p:tgtEl>
                                        <p:attrNameLst>
                                          <p:attrName>style.visibility</p:attrName>
                                        </p:attrNameLst>
                                      </p:cBhvr>
                                      <p:to>
                                        <p:strVal val="visible"/>
                                      </p:to>
                                    </p:set>
                                    <p:animEffect transition="in" filter="fade">
                                      <p:cBhvr>
                                        <p:cTn id="31" dur="500"/>
                                        <p:tgtEl>
                                          <p:spTgt spid="10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1">
                                            <p:txEl>
                                              <p:pRg st="7" end="7"/>
                                            </p:txEl>
                                          </p:spTgt>
                                        </p:tgtEl>
                                        <p:attrNameLst>
                                          <p:attrName>style.visibility</p:attrName>
                                        </p:attrNameLst>
                                      </p:cBhvr>
                                      <p:to>
                                        <p:strVal val="visible"/>
                                      </p:to>
                                    </p:set>
                                    <p:animEffect transition="in" filter="fade">
                                      <p:cBhvr>
                                        <p:cTn id="35" dur="500"/>
                                        <p:tgtEl>
                                          <p:spTgt spid="101">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1">
                                            <p:txEl>
                                              <p:pRg st="8" end="8"/>
                                            </p:txEl>
                                          </p:spTgt>
                                        </p:tgtEl>
                                        <p:attrNameLst>
                                          <p:attrName>style.visibility</p:attrName>
                                        </p:attrNameLst>
                                      </p:cBhvr>
                                      <p:to>
                                        <p:strVal val="visible"/>
                                      </p:to>
                                    </p:set>
                                    <p:animEffect transition="in" filter="fade">
                                      <p:cBhvr>
                                        <p:cTn id="39" dur="500"/>
                                        <p:tgtEl>
                                          <p:spTgt spid="101">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838200" y="1270000"/>
            <a:ext cx="10515600" cy="3651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8"/>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10" name="Google Shape;110;p18"/>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12" name="Google Shape;112;p18"/>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animEffect transition="in" filter="fade">
                                      <p:cBhvr>
                                        <p:cTn id="11" dur="500"/>
                                        <p:tgtEl>
                                          <p:spTgt spid="10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animEffect transition="in" filter="fade">
                                      <p:cBhvr>
                                        <p:cTn id="15" dur="500"/>
                                        <p:tgtEl>
                                          <p:spTgt spid="10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animEffect transition="in" filter="fade">
                                      <p:cBhvr>
                                        <p:cTn id="19" dur="500"/>
                                        <p:tgtEl>
                                          <p:spTgt spid="10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animEffect transition="in" filter="fade">
                                      <p:cBhvr>
                                        <p:cTn id="23" dur="500"/>
                                        <p:tgtEl>
                                          <p:spTgt spid="108">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8">
                                            <p:txEl>
                                              <p:pRg st="5" end="5"/>
                                            </p:txEl>
                                          </p:spTgt>
                                        </p:tgtEl>
                                        <p:attrNameLst>
                                          <p:attrName>style.visibility</p:attrName>
                                        </p:attrNameLst>
                                      </p:cBhvr>
                                      <p:to>
                                        <p:strVal val="visible"/>
                                      </p:to>
                                    </p:set>
                                    <p:animEffect transition="in" filter="fade">
                                      <p:cBhvr>
                                        <p:cTn id="27" dur="500"/>
                                        <p:tgtEl>
                                          <p:spTgt spid="108">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8">
                                            <p:txEl>
                                              <p:pRg st="6" end="6"/>
                                            </p:txEl>
                                          </p:spTgt>
                                        </p:tgtEl>
                                        <p:attrNameLst>
                                          <p:attrName>style.visibility</p:attrName>
                                        </p:attrNameLst>
                                      </p:cBhvr>
                                      <p:to>
                                        <p:strVal val="visible"/>
                                      </p:to>
                                    </p:set>
                                    <p:animEffect transition="in" filter="fade">
                                      <p:cBhvr>
                                        <p:cTn id="31" dur="500"/>
                                        <p:tgtEl>
                                          <p:spTgt spid="108">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
                                            <p:txEl>
                                              <p:pRg st="7" end="7"/>
                                            </p:txEl>
                                          </p:spTgt>
                                        </p:tgtEl>
                                        <p:attrNameLst>
                                          <p:attrName>style.visibility</p:attrName>
                                        </p:attrNameLst>
                                      </p:cBhvr>
                                      <p:to>
                                        <p:strVal val="visible"/>
                                      </p:to>
                                    </p:set>
                                    <p:animEffect transition="in" filter="fade">
                                      <p:cBhvr>
                                        <p:cTn id="35" dur="500"/>
                                        <p:tgtEl>
                                          <p:spTgt spid="108">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
                                            <p:txEl>
                                              <p:pRg st="8" end="8"/>
                                            </p:txEl>
                                          </p:spTgt>
                                        </p:tgtEl>
                                        <p:attrNameLst>
                                          <p:attrName>style.visibility</p:attrName>
                                        </p:attrNameLst>
                                      </p:cBhvr>
                                      <p:to>
                                        <p:strVal val="visible"/>
                                      </p:to>
                                    </p:set>
                                    <p:animEffect transition="in" filter="fade">
                                      <p:cBhvr>
                                        <p:cTn id="39" dur="5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a:spLocks noGrp="1"/>
          </p:cNvSpPr>
          <p:nvPr>
            <p:ph type="pic" idx="2"/>
          </p:nvPr>
        </p:nvSpPr>
        <p:spPr>
          <a:xfrm>
            <a:off x="0" y="0"/>
            <a:ext cx="12192000" cy="4216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on Right">
  <p:cSld name="Picture on Righ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 name="Google Shape;26;p5"/>
          <p:cNvCxnSpPr/>
          <p:nvPr/>
        </p:nvCxnSpPr>
        <p:spPr>
          <a:xfrm>
            <a:off x="796265" y="1923039"/>
            <a:ext cx="932700" cy="0"/>
          </a:xfrm>
          <a:prstGeom prst="straightConnector1">
            <a:avLst/>
          </a:prstGeom>
          <a:noFill/>
          <a:ln w="12700" cap="flat" cmpd="sng">
            <a:solidFill>
              <a:schemeClr val="dk1"/>
            </a:solidFill>
            <a:prstDash val="solid"/>
            <a:miter lim="800000"/>
            <a:headEnd type="none" w="sm" len="sm"/>
            <a:tailEnd type="none" w="sm" len="sm"/>
          </a:ln>
        </p:spPr>
      </p:cxnSp>
      <p:sp>
        <p:nvSpPr>
          <p:cNvPr id="27" name="Google Shape;27;p5"/>
          <p:cNvSpPr txBox="1">
            <a:spLocks noGrp="1"/>
          </p:cNvSpPr>
          <p:nvPr>
            <p:ph type="body" idx="1"/>
          </p:nvPr>
        </p:nvSpPr>
        <p:spPr>
          <a:xfrm>
            <a:off x="730950" y="1793750"/>
            <a:ext cx="10872300" cy="4308000"/>
          </a:xfrm>
          <a:prstGeom prst="rect">
            <a:avLst/>
          </a:prstGeom>
          <a:noFill/>
          <a:ln>
            <a:noFill/>
          </a:ln>
        </p:spPr>
        <p:txBody>
          <a:bodyPr spcFirstLastPara="1" wrap="square" lIns="91425" tIns="45700" rIns="91425" bIns="45700" anchor="t" anchorCtr="0">
            <a:noAutofit/>
          </a:bodyPr>
          <a:lstStyle>
            <a:lvl1pPr marL="457200" lvl="0" indent="-228600">
              <a:lnSpc>
                <a:spcPct val="150000"/>
              </a:lnSpc>
              <a:spcBef>
                <a:spcPts val="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500"/>
                                        <p:tgtEl>
                                          <p:spTgt spid="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Effect transition="in" filter="fade">
                                      <p:cBhvr>
                                        <p:cTn id="23" dur="500"/>
                                        <p:tgtEl>
                                          <p:spTgt spid="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fade">
                                      <p:cBhvr>
                                        <p:cTn id="27" dur="500"/>
                                        <p:tgtEl>
                                          <p:spTgt spid="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Effect transition="in" filter="fade">
                                      <p:cBhvr>
                                        <p:cTn id="31" dur="500"/>
                                        <p:tgtEl>
                                          <p:spTgt spid="2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Effect transition="in" filter="fade">
                                      <p:cBhvr>
                                        <p:cTn id="35" dur="500"/>
                                        <p:tgtEl>
                                          <p:spTgt spid="2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animEffect transition="in" filter="fade">
                                      <p:cBhvr>
                                        <p:cTn id="39" dur="500"/>
                                        <p:tgtEl>
                                          <p:spTgt spid="2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animEffect transition="in" filter="fade">
                                      <p:cBhvr>
                                        <p:cTn id="43" dur="500"/>
                                        <p:tgtEl>
                                          <p:spTgt spid="2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on Bottom">
  <p:cSld name="Picture on Bottom">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 name="Google Shape;31;p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32" name="Google Shape;32;p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fade">
                                      <p:cBhvr>
                                        <p:cTn id="11" dur="500"/>
                                        <p:tgtEl>
                                          <p:spTgt spid="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animEffect transition="in" filter="fade">
                                      <p:cBhvr>
                                        <p:cTn id="15" dur="500"/>
                                        <p:tgtEl>
                                          <p:spTgt spid="3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animEffect transition="in" filter="fade">
                                      <p:cBhvr>
                                        <p:cTn id="19" dur="500"/>
                                        <p:tgtEl>
                                          <p:spTgt spid="3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animEffect transition="in" filter="fade">
                                      <p:cBhvr>
                                        <p:cTn id="23" dur="500"/>
                                        <p:tgtEl>
                                          <p:spTgt spid="3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animEffect transition="in" filter="fade">
                                      <p:cBhvr>
                                        <p:cTn id="31" dur="500"/>
                                        <p:tgtEl>
                                          <p:spTgt spid="3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xEl>
                                              <p:pRg st="6" end="6"/>
                                            </p:txEl>
                                          </p:spTgt>
                                        </p:tgtEl>
                                        <p:attrNameLst>
                                          <p:attrName>style.visibility</p:attrName>
                                        </p:attrNameLst>
                                      </p:cBhvr>
                                      <p:to>
                                        <p:strVal val="visible"/>
                                      </p:to>
                                    </p:set>
                                    <p:animEffect transition="in" filter="fade">
                                      <p:cBhvr>
                                        <p:cTn id="35" dur="500"/>
                                        <p:tgtEl>
                                          <p:spTgt spid="3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
                                            <p:txEl>
                                              <p:pRg st="7" end="7"/>
                                            </p:txEl>
                                          </p:spTgt>
                                        </p:tgtEl>
                                        <p:attrNameLst>
                                          <p:attrName>style.visibility</p:attrName>
                                        </p:attrNameLst>
                                      </p:cBhvr>
                                      <p:to>
                                        <p:strVal val="visible"/>
                                      </p:to>
                                    </p:set>
                                    <p:animEffect transition="in" filter="fade">
                                      <p:cBhvr>
                                        <p:cTn id="39" dur="500"/>
                                        <p:tgtEl>
                                          <p:spTgt spid="3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2">
                                            <p:txEl>
                                              <p:pRg st="8" end="8"/>
                                            </p:txEl>
                                          </p:spTgt>
                                        </p:tgtEl>
                                        <p:attrNameLst>
                                          <p:attrName>style.visibility</p:attrName>
                                        </p:attrNameLst>
                                      </p:cBhvr>
                                      <p:to>
                                        <p:strVal val="visible"/>
                                      </p:to>
                                    </p:set>
                                    <p:animEffect transition="in" filter="fade">
                                      <p:cBhvr>
                                        <p:cTn id="43" dur="500"/>
                                        <p:tgtEl>
                                          <p:spTgt spid="32">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0" y="0"/>
            <a:ext cx="12192000" cy="3282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43" name="Google Shape;43;p10"/>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44" name="Google Shape;44;p10"/>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46" name="Google Shape;46;p10"/>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1"/>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50" name="Google Shape;50;p11"/>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1"/>
          <p:cNvSpPr>
            <a:spLocks noGrp="1"/>
          </p:cNvSpPr>
          <p:nvPr>
            <p:ph type="pic" idx="2"/>
          </p:nvPr>
        </p:nvSpPr>
        <p:spPr>
          <a:xfrm>
            <a:off x="5923222"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2" name="Google Shape;52;p11"/>
          <p:cNvSpPr>
            <a:spLocks noGrp="1"/>
          </p:cNvSpPr>
          <p:nvPr>
            <p:ph type="pic" idx="3"/>
          </p:nvPr>
        </p:nvSpPr>
        <p:spPr>
          <a:xfrm>
            <a:off x="7830824"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3" name="Google Shape;53;p11"/>
          <p:cNvSpPr>
            <a:spLocks noGrp="1"/>
          </p:cNvSpPr>
          <p:nvPr>
            <p:ph type="pic" idx="4"/>
          </p:nvPr>
        </p:nvSpPr>
        <p:spPr>
          <a:xfrm>
            <a:off x="9739217"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4" name="Google Shape;54;p11"/>
          <p:cNvSpPr>
            <a:spLocks noGrp="1"/>
          </p:cNvSpPr>
          <p:nvPr>
            <p:ph type="pic" idx="5"/>
          </p:nvPr>
        </p:nvSpPr>
        <p:spPr>
          <a:xfrm>
            <a:off x="5923222"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5" name="Google Shape;55;p11"/>
          <p:cNvSpPr>
            <a:spLocks noGrp="1"/>
          </p:cNvSpPr>
          <p:nvPr>
            <p:ph type="pic" idx="6"/>
          </p:nvPr>
        </p:nvSpPr>
        <p:spPr>
          <a:xfrm>
            <a:off x="7830824"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6" name="Google Shape;56;p11"/>
          <p:cNvSpPr>
            <a:spLocks noGrp="1"/>
          </p:cNvSpPr>
          <p:nvPr>
            <p:ph type="pic" idx="7"/>
          </p:nvPr>
        </p:nvSpPr>
        <p:spPr>
          <a:xfrm>
            <a:off x="9739217"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xEl>
                                              <p:pRg st="0" end="0"/>
                                            </p:txEl>
                                          </p:spTgt>
                                        </p:tgtEl>
                                        <p:attrNameLst>
                                          <p:attrName>style.visibility</p:attrName>
                                        </p:attrNameLst>
                                      </p:cBhvr>
                                      <p:to>
                                        <p:strVal val="visible"/>
                                      </p:to>
                                    </p:set>
                                    <p:animEffect transition="in" filter="fade">
                                      <p:cBhvr>
                                        <p:cTn id="11" dur="500"/>
                                        <p:tgtEl>
                                          <p:spTgt spid="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xEl>
                                              <p:pRg st="1" end="1"/>
                                            </p:txEl>
                                          </p:spTgt>
                                        </p:tgtEl>
                                        <p:attrNameLst>
                                          <p:attrName>style.visibility</p:attrName>
                                        </p:attrNameLst>
                                      </p:cBhvr>
                                      <p:to>
                                        <p:strVal val="visible"/>
                                      </p:to>
                                    </p:set>
                                    <p:animEffect transition="in" filter="fade">
                                      <p:cBhvr>
                                        <p:cTn id="15" dur="500"/>
                                        <p:tgtEl>
                                          <p:spTgt spid="5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xEl>
                                              <p:pRg st="2" end="2"/>
                                            </p:txEl>
                                          </p:spTgt>
                                        </p:tgtEl>
                                        <p:attrNameLst>
                                          <p:attrName>style.visibility</p:attrName>
                                        </p:attrNameLst>
                                      </p:cBhvr>
                                      <p:to>
                                        <p:strVal val="visible"/>
                                      </p:to>
                                    </p:set>
                                    <p:animEffect transition="in" filter="fade">
                                      <p:cBhvr>
                                        <p:cTn id="19" dur="500"/>
                                        <p:tgtEl>
                                          <p:spTgt spid="5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
                                            <p:txEl>
                                              <p:pRg st="3" end="3"/>
                                            </p:txEl>
                                          </p:spTgt>
                                        </p:tgtEl>
                                        <p:attrNameLst>
                                          <p:attrName>style.visibility</p:attrName>
                                        </p:attrNameLst>
                                      </p:cBhvr>
                                      <p:to>
                                        <p:strVal val="visible"/>
                                      </p:to>
                                    </p:set>
                                    <p:animEffect transition="in" filter="fade">
                                      <p:cBhvr>
                                        <p:cTn id="23" dur="500"/>
                                        <p:tgtEl>
                                          <p:spTgt spid="5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fade">
                                      <p:cBhvr>
                                        <p:cTn id="27" dur="500"/>
                                        <p:tgtEl>
                                          <p:spTgt spid="5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
                                            <p:txEl>
                                              <p:pRg st="5" end="5"/>
                                            </p:txEl>
                                          </p:spTgt>
                                        </p:tgtEl>
                                        <p:attrNameLst>
                                          <p:attrName>style.visibility</p:attrName>
                                        </p:attrNameLst>
                                      </p:cBhvr>
                                      <p:to>
                                        <p:strVal val="visible"/>
                                      </p:to>
                                    </p:set>
                                    <p:animEffect transition="in" filter="fade">
                                      <p:cBhvr>
                                        <p:cTn id="31" dur="500"/>
                                        <p:tgtEl>
                                          <p:spTgt spid="5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0">
                                            <p:txEl>
                                              <p:pRg st="6" end="6"/>
                                            </p:txEl>
                                          </p:spTgt>
                                        </p:tgtEl>
                                        <p:attrNameLst>
                                          <p:attrName>style.visibility</p:attrName>
                                        </p:attrNameLst>
                                      </p:cBhvr>
                                      <p:to>
                                        <p:strVal val="visible"/>
                                      </p:to>
                                    </p:set>
                                    <p:animEffect transition="in" filter="fade">
                                      <p:cBhvr>
                                        <p:cTn id="35" dur="500"/>
                                        <p:tgtEl>
                                          <p:spTgt spid="5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0">
                                            <p:txEl>
                                              <p:pRg st="7" end="7"/>
                                            </p:txEl>
                                          </p:spTgt>
                                        </p:tgtEl>
                                        <p:attrNameLst>
                                          <p:attrName>style.visibility</p:attrName>
                                        </p:attrNameLst>
                                      </p:cBhvr>
                                      <p:to>
                                        <p:strVal val="visible"/>
                                      </p:to>
                                    </p:set>
                                    <p:animEffect transition="in" filter="fade">
                                      <p:cBhvr>
                                        <p:cTn id="39" dur="500"/>
                                        <p:tgtEl>
                                          <p:spTgt spid="5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
                                            <p:txEl>
                                              <p:pRg st="8" end="8"/>
                                            </p:txEl>
                                          </p:spTgt>
                                        </p:tgtEl>
                                        <p:attrNameLst>
                                          <p:attrName>style.visibility</p:attrName>
                                        </p:attrNameLst>
                                      </p:cBhvr>
                                      <p:to>
                                        <p:strVal val="visible"/>
                                      </p:to>
                                    </p:set>
                                    <p:animEffect transition="in" filter="fade">
                                      <p:cBhvr>
                                        <p:cTn id="43" dur="500"/>
                                        <p:tgtEl>
                                          <p:spTgt spid="50">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5500"/>
                            </p:stCondLst>
                            <p:childTnLst>
                              <p:par>
                                <p:cTn id="49" presetID="2" presetClass="entr" presetSubtype="1"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p:tgtEl>
                                          <p:spTgt spid="51"/>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1"/>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p:tgtEl>
                                          <p:spTgt spid="54"/>
                                        </p:tgtEl>
                                        <p:attrNameLst>
                                          <p:attrName>ppt_y</p:attrName>
                                        </p:attrNameLst>
                                      </p:cBhvr>
                                      <p:tavLst>
                                        <p:tav tm="0">
                                          <p:val>
                                            <p:strVal val="#ppt_y+1"/>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ppt_y</p:attrName>
                                        </p:attrNameLst>
                                      </p:cBhvr>
                                      <p:tavLst>
                                        <p:tav tm="0">
                                          <p:val>
                                            <p:strVal val="#ppt_y-1"/>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oppins"/>
              <a:buNone/>
              <a:defRPr sz="440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Poppins"/>
              <a:buChar char="•"/>
              <a:defRPr sz="280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4" name="Google Shape;14;p1"/>
            <p:cNvPicPr preferRelativeResize="0"/>
            <p:nvPr/>
          </p:nvPicPr>
          <p:blipFill rotWithShape="1">
            <a:blip r:embed="rId18">
              <a:alphaModFix/>
            </a:blip>
            <a:srcRect/>
            <a:stretch/>
          </p:blipFill>
          <p:spPr>
            <a:xfrm>
              <a:off x="10548364" y="6325927"/>
              <a:ext cx="470414" cy="470414"/>
            </a:xfrm>
            <a:prstGeom prst="rect">
              <a:avLst/>
            </a:prstGeom>
            <a:noFill/>
            <a:ln>
              <a:noFill/>
            </a:ln>
          </p:spPr>
        </p:pic>
        <p:sp>
          <p:nvSpPr>
            <p:cNvPr id="15" name="Google Shape;15;p1"/>
            <p:cNvSpPr/>
            <p:nvPr/>
          </p:nvSpPr>
          <p:spPr>
            <a:xfrm rot="10800000" flipH="1">
              <a:off x="11105786" y="6576747"/>
              <a:ext cx="1086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andeep-Knoldus/GIT2/"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pic>
        <p:nvPicPr>
          <p:cNvPr id="118" name="Google Shape;118;p19"/>
          <p:cNvPicPr preferRelativeResize="0"/>
          <p:nvPr/>
        </p:nvPicPr>
        <p:blipFill rotWithShape="1">
          <a:blip r:embed="rId3">
            <a:alphaModFix/>
          </a:blip>
          <a:srcRect/>
          <a:stretch/>
        </p:blipFill>
        <p:spPr>
          <a:xfrm>
            <a:off x="4660055" y="176892"/>
            <a:ext cx="7320998" cy="6008914"/>
          </a:xfrm>
          <a:prstGeom prst="rect">
            <a:avLst/>
          </a:prstGeom>
          <a:noFill/>
          <a:ln>
            <a:noFill/>
          </a:ln>
        </p:spPr>
      </p:pic>
      <p:pic>
        <p:nvPicPr>
          <p:cNvPr id="119" name="Google Shape;119;p19"/>
          <p:cNvPicPr preferRelativeResize="0"/>
          <p:nvPr/>
        </p:nvPicPr>
        <p:blipFill rotWithShape="1">
          <a:blip r:embed="rId3">
            <a:alphaModFix/>
          </a:blip>
          <a:srcRect/>
          <a:stretch/>
        </p:blipFill>
        <p:spPr>
          <a:xfrm rot="10800000">
            <a:off x="293366" y="606880"/>
            <a:ext cx="7320998" cy="6008914"/>
          </a:xfrm>
          <a:prstGeom prst="rect">
            <a:avLst/>
          </a:prstGeom>
          <a:noFill/>
          <a:ln>
            <a:noFill/>
          </a:ln>
        </p:spPr>
      </p:pic>
      <p:sp>
        <p:nvSpPr>
          <p:cNvPr id="120" name="Google Shape;120;p19"/>
          <p:cNvSpPr txBox="1"/>
          <p:nvPr/>
        </p:nvSpPr>
        <p:spPr>
          <a:xfrm>
            <a:off x="3095311" y="2767692"/>
            <a:ext cx="7157700" cy="103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500" b="1" dirty="0">
                <a:solidFill>
                  <a:srgbClr val="EAEAEA"/>
                </a:solidFill>
                <a:latin typeface="Times New Roman"/>
                <a:ea typeface="Times New Roman"/>
                <a:cs typeface="Times New Roman"/>
                <a:sym typeface="Times New Roman"/>
              </a:rPr>
              <a:t>GIT ASSIGNMENT</a:t>
            </a:r>
            <a:endParaRPr sz="2700" b="1" dirty="0">
              <a:solidFill>
                <a:srgbClr val="EAEAEA"/>
              </a:solidFill>
              <a:latin typeface="Times New Roman"/>
              <a:ea typeface="Times New Roman"/>
              <a:cs typeface="Times New Roman"/>
              <a:sym typeface="Times New Roman"/>
            </a:endParaRPr>
          </a:p>
        </p:txBody>
      </p:sp>
      <p:pic>
        <p:nvPicPr>
          <p:cNvPr id="121" name="Google Shape;121;p19" descr="A picture containing clipart&#10;&#10;Description generated with very high confidence"/>
          <p:cNvPicPr preferRelativeResize="0"/>
          <p:nvPr/>
        </p:nvPicPr>
        <p:blipFill rotWithShape="1">
          <a:blip r:embed="rId4">
            <a:alphaModFix/>
          </a:blip>
          <a:srcRect/>
          <a:stretch/>
        </p:blipFill>
        <p:spPr>
          <a:xfrm>
            <a:off x="365396" y="296227"/>
            <a:ext cx="2311950" cy="552858"/>
          </a:xfrm>
          <a:prstGeom prst="rect">
            <a:avLst/>
          </a:prstGeom>
          <a:noFill/>
          <a:ln>
            <a:noFill/>
          </a:ln>
        </p:spPr>
      </p:pic>
      <p:sp>
        <p:nvSpPr>
          <p:cNvPr id="122" name="Google Shape;122;p19"/>
          <p:cNvSpPr txBox="1"/>
          <p:nvPr/>
        </p:nvSpPr>
        <p:spPr>
          <a:xfrm>
            <a:off x="7410994" y="5242622"/>
            <a:ext cx="4487641" cy="635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Poppins"/>
                <a:ea typeface="Poppins"/>
                <a:cs typeface="Poppins"/>
                <a:sym typeface="Poppins"/>
              </a:rPr>
              <a:t>Presented By : Sandeep C</a:t>
            </a:r>
            <a:r>
              <a:rPr lang="en-US" sz="1800" dirty="0">
                <a:solidFill>
                  <a:schemeClr val="lt1"/>
                </a:solidFill>
                <a:latin typeface="Poppins"/>
                <a:ea typeface="Poppins"/>
                <a:cs typeface="Poppins"/>
                <a:sym typeface="Poppins"/>
              </a:rPr>
              <a:t>hakraborty</a:t>
            </a:r>
          </a:p>
          <a:p>
            <a:pPr marL="0" marR="0" lvl="0" indent="0" algn="l" rtl="0">
              <a:spcBef>
                <a:spcPts val="0"/>
              </a:spcBef>
              <a:spcAft>
                <a:spcPts val="0"/>
              </a:spcAft>
              <a:buNone/>
            </a:pPr>
            <a:r>
              <a:rPr lang="en-US" sz="1800" b="0" i="0" u="none" strike="noStrike" cap="none" dirty="0">
                <a:solidFill>
                  <a:schemeClr val="lt1"/>
                </a:solidFill>
                <a:latin typeface="Poppins"/>
                <a:ea typeface="Poppins"/>
                <a:cs typeface="Poppins"/>
                <a:sym typeface="Poppins"/>
              </a:rPr>
              <a:t>E</a:t>
            </a:r>
            <a:r>
              <a:rPr lang="en-US" sz="1800" dirty="0">
                <a:solidFill>
                  <a:schemeClr val="lt1"/>
                </a:solidFill>
                <a:latin typeface="Poppins"/>
                <a:ea typeface="Poppins"/>
                <a:cs typeface="Poppins"/>
                <a:sym typeface="Poppins"/>
              </a:rPr>
              <a:t>-mail: Sandeep.Chakraborty@knoldus.com</a:t>
            </a:r>
            <a:endParaRPr sz="1800" b="0" i="0" u="none" strike="noStrike" cap="none" dirty="0">
              <a:solidFill>
                <a:schemeClr val="lt1"/>
              </a:solidFill>
              <a:latin typeface="Poppins"/>
              <a:ea typeface="Poppins"/>
              <a:cs typeface="Poppins"/>
              <a:sym typeface="Poppins"/>
            </a:endParaRPr>
          </a:p>
          <a:p>
            <a:pPr marL="0" marR="0" lvl="0" indent="0" algn="l" rtl="0">
              <a:spcBef>
                <a:spcPts val="0"/>
              </a:spcBef>
              <a:spcAft>
                <a:spcPts val="0"/>
              </a:spcAft>
              <a:buNone/>
            </a:pPr>
            <a:endParaRPr sz="1800" dirty="0">
              <a:solidFill>
                <a:schemeClr val="lt1"/>
              </a:solidFill>
              <a:latin typeface="Poppins"/>
              <a:ea typeface="Poppins"/>
              <a:cs typeface="Poppins"/>
              <a:sym typeface="Poppins"/>
            </a:endParaRPr>
          </a:p>
        </p:txBody>
      </p:sp>
      <p:pic>
        <p:nvPicPr>
          <p:cNvPr id="8" name="Picture 7" descr="git.png"/>
          <p:cNvPicPr>
            <a:picLocks noChangeAspect="1"/>
          </p:cNvPicPr>
          <p:nvPr/>
        </p:nvPicPr>
        <p:blipFill>
          <a:blip r:embed="rId5"/>
          <a:stretch>
            <a:fillRect/>
          </a:stretch>
        </p:blipFill>
        <p:spPr>
          <a:xfrm>
            <a:off x="2079170" y="2416628"/>
            <a:ext cx="1730829"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130629" y="1175962"/>
            <a:ext cx="4539342" cy="1200329"/>
          </a:xfrm>
          <a:prstGeom prst="rect">
            <a:avLst/>
          </a:prstGeom>
        </p:spPr>
        <p:txBody>
          <a:bodyPr wrap="square">
            <a:spAutoFit/>
          </a:bodyPr>
          <a:lstStyle/>
          <a:p>
            <a:pPr marL="419100" lvl="0" indent="-342900">
              <a:buClr>
                <a:schemeClr val="lt1"/>
              </a:buClr>
              <a:buSzPts val="2400"/>
              <a:buFont typeface="Wingdings" panose="05000000000000000000" pitchFamily="2" charset="2"/>
              <a:buChar char="Ø"/>
            </a:pPr>
            <a:r>
              <a:rPr lang="en-US" sz="2400" b="1" dirty="0">
                <a:solidFill>
                  <a:schemeClr val="bg2">
                    <a:lumMod val="50000"/>
                  </a:schemeClr>
                </a:solidFill>
                <a:latin typeface="Times New Roman"/>
                <a:ea typeface="Times New Roman"/>
                <a:cs typeface="Times New Roman"/>
                <a:sym typeface="Times New Roman"/>
              </a:rPr>
              <a:t>Checking Status of the Repo and save the changes to local repository (commit):</a:t>
            </a:r>
          </a:p>
        </p:txBody>
      </p:sp>
      <p:sp>
        <p:nvSpPr>
          <p:cNvPr id="5" name="Google Shape;226;p26"/>
          <p:cNvSpPr txBox="1"/>
          <p:nvPr/>
        </p:nvSpPr>
        <p:spPr>
          <a:xfrm>
            <a:off x="130628" y="4110487"/>
            <a:ext cx="4266539" cy="129263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Creating a branch (movable pointer to commits):</a:t>
            </a:r>
            <a:endParaRPr sz="2400" b="1" dirty="0">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38B0C2D4-9D2E-4A1A-BA72-541732F69058}"/>
              </a:ext>
            </a:extLst>
          </p:cNvPr>
          <p:cNvPicPr>
            <a:picLocks noChangeAspect="1"/>
          </p:cNvPicPr>
          <p:nvPr/>
        </p:nvPicPr>
        <p:blipFill>
          <a:blip r:embed="rId2"/>
          <a:stretch>
            <a:fillRect/>
          </a:stretch>
        </p:blipFill>
        <p:spPr>
          <a:xfrm>
            <a:off x="6074877" y="305742"/>
            <a:ext cx="5825872" cy="2715363"/>
          </a:xfrm>
          <a:prstGeom prst="rect">
            <a:avLst/>
          </a:prstGeom>
        </p:spPr>
      </p:pic>
      <p:pic>
        <p:nvPicPr>
          <p:cNvPr id="8" name="Picture 7">
            <a:extLst>
              <a:ext uri="{FF2B5EF4-FFF2-40B4-BE49-F238E27FC236}">
                <a16:creationId xmlns:a16="http://schemas.microsoft.com/office/drawing/2014/main" id="{E8D7FE8C-CDF1-4318-94A9-9ADA6FE12B2A}"/>
              </a:ext>
            </a:extLst>
          </p:cNvPr>
          <p:cNvPicPr>
            <a:picLocks noChangeAspect="1"/>
          </p:cNvPicPr>
          <p:nvPr/>
        </p:nvPicPr>
        <p:blipFill>
          <a:blip r:embed="rId3"/>
          <a:stretch>
            <a:fillRect/>
          </a:stretch>
        </p:blipFill>
        <p:spPr>
          <a:xfrm>
            <a:off x="5880109" y="4317294"/>
            <a:ext cx="6020640" cy="733527"/>
          </a:xfrm>
          <a:prstGeom prst="rect">
            <a:avLst/>
          </a:prstGeom>
        </p:spPr>
      </p:pic>
    </p:spTree>
    <p:extLst>
      <p:ext uri="{BB962C8B-B14F-4D97-AF65-F5344CB8AC3E}">
        <p14:creationId xmlns:p14="http://schemas.microsoft.com/office/powerpoint/2010/main" val="830223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130629" y="1175962"/>
            <a:ext cx="4539342" cy="1200329"/>
          </a:xfrm>
          <a:prstGeom prst="rect">
            <a:avLst/>
          </a:prstGeom>
        </p:spPr>
        <p:txBody>
          <a:bodyPr wrap="square">
            <a:spAutoFit/>
          </a:bodyPr>
          <a:lstStyle/>
          <a:p>
            <a:pPr marL="419100" lvl="0" indent="-342900">
              <a:buClr>
                <a:schemeClr val="lt1"/>
              </a:buClr>
              <a:buSzPts val="2400"/>
              <a:buFont typeface="Wingdings" panose="05000000000000000000" pitchFamily="2" charset="2"/>
              <a:buChar char="Ø"/>
            </a:pPr>
            <a:r>
              <a:rPr lang="en-US" sz="2400" b="1" dirty="0">
                <a:solidFill>
                  <a:schemeClr val="bg2">
                    <a:lumMod val="50000"/>
                  </a:schemeClr>
                </a:solidFill>
                <a:latin typeface="Times New Roman"/>
                <a:ea typeface="Times New Roman"/>
                <a:cs typeface="Times New Roman"/>
                <a:sym typeface="Times New Roman"/>
              </a:rPr>
              <a:t>Creating a remote respiratory with GitHub repo link, naming as ‘origin’:</a:t>
            </a:r>
          </a:p>
        </p:txBody>
      </p:sp>
      <p:sp>
        <p:nvSpPr>
          <p:cNvPr id="5" name="Google Shape;226;p26"/>
          <p:cNvSpPr txBox="1"/>
          <p:nvPr/>
        </p:nvSpPr>
        <p:spPr>
          <a:xfrm>
            <a:off x="130628" y="4110487"/>
            <a:ext cx="4266539" cy="129263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Upload the local repo content to the remote repo (push):</a:t>
            </a:r>
            <a:endParaRPr sz="2400" b="1"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313877D8-1F19-44D3-89F2-F4A4A1E54D10}"/>
              </a:ext>
            </a:extLst>
          </p:cNvPr>
          <p:cNvPicPr>
            <a:picLocks noChangeAspect="1"/>
          </p:cNvPicPr>
          <p:nvPr/>
        </p:nvPicPr>
        <p:blipFill>
          <a:blip r:embed="rId2"/>
          <a:stretch>
            <a:fillRect/>
          </a:stretch>
        </p:blipFill>
        <p:spPr>
          <a:xfrm>
            <a:off x="5851530" y="1175962"/>
            <a:ext cx="6049219" cy="828791"/>
          </a:xfrm>
          <a:prstGeom prst="rect">
            <a:avLst/>
          </a:prstGeom>
        </p:spPr>
      </p:pic>
      <p:pic>
        <p:nvPicPr>
          <p:cNvPr id="9" name="Picture 8">
            <a:extLst>
              <a:ext uri="{FF2B5EF4-FFF2-40B4-BE49-F238E27FC236}">
                <a16:creationId xmlns:a16="http://schemas.microsoft.com/office/drawing/2014/main" id="{7B5A2431-FAD8-441E-9E6D-E721F5C71BFA}"/>
              </a:ext>
            </a:extLst>
          </p:cNvPr>
          <p:cNvPicPr>
            <a:picLocks noChangeAspect="1"/>
          </p:cNvPicPr>
          <p:nvPr/>
        </p:nvPicPr>
        <p:blipFill>
          <a:blip r:embed="rId3"/>
          <a:stretch>
            <a:fillRect/>
          </a:stretch>
        </p:blipFill>
        <p:spPr>
          <a:xfrm>
            <a:off x="4808468" y="3793168"/>
            <a:ext cx="7063702" cy="1888870"/>
          </a:xfrm>
          <a:prstGeom prst="rect">
            <a:avLst/>
          </a:prstGeom>
        </p:spPr>
      </p:pic>
    </p:spTree>
    <p:extLst>
      <p:ext uri="{BB962C8B-B14F-4D97-AF65-F5344CB8AC3E}">
        <p14:creationId xmlns:p14="http://schemas.microsoft.com/office/powerpoint/2010/main" val="161946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0" y="-1"/>
            <a:ext cx="12192000" cy="169949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u="sng" dirty="0">
                <a:solidFill>
                  <a:schemeClr val="bg1"/>
                </a:solidFill>
                <a:latin typeface="Times New Roman" panose="02020603050405020304" pitchFamily="18" charset="0"/>
                <a:cs typeface="Times New Roman" panose="02020603050405020304" pitchFamily="18" charset="0"/>
              </a:rPr>
              <a:t>GIT </a:t>
            </a:r>
            <a:r>
              <a:rPr lang="en-US" sz="4000" b="1" u="sng" dirty="0" err="1">
                <a:solidFill>
                  <a:schemeClr val="bg1"/>
                </a:solidFill>
                <a:latin typeface="Times New Roman" panose="02020603050405020304" pitchFamily="18" charset="0"/>
                <a:cs typeface="Times New Roman" panose="02020603050405020304" pitchFamily="18" charset="0"/>
              </a:rPr>
              <a:t>WorkTree</a:t>
            </a:r>
            <a:endParaRPr lang="en-US" sz="4000" b="1" u="sng"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Work tree and index">
            <a:extLst>
              <a:ext uri="{FF2B5EF4-FFF2-40B4-BE49-F238E27FC236}">
                <a16:creationId xmlns:a16="http://schemas.microsoft.com/office/drawing/2014/main" id="{04301E39-38E6-437B-B698-B1DE78A84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798" y="3509446"/>
            <a:ext cx="7998404" cy="266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844450-815C-441C-B679-EAA58CE94D04}"/>
              </a:ext>
            </a:extLst>
          </p:cNvPr>
          <p:cNvSpPr txBox="1"/>
          <p:nvPr/>
        </p:nvSpPr>
        <p:spPr>
          <a:xfrm>
            <a:off x="206188" y="1846729"/>
            <a:ext cx="11779624" cy="1323439"/>
          </a:xfrm>
          <a:prstGeom prst="rect">
            <a:avLst/>
          </a:prstGeom>
          <a:noFill/>
        </p:spPr>
        <p:txBody>
          <a:bodyPr wrap="square" rtlCol="0">
            <a:spAutoFit/>
          </a:bodyPr>
          <a:lstStyle/>
          <a:p>
            <a:pPr marL="88900" lvl="0" algn="l" rtl="0">
              <a:spcBef>
                <a:spcPts val="0"/>
              </a:spcBef>
              <a:spcAft>
                <a:spcPts val="0"/>
              </a:spcAft>
              <a:buSzPts val="2200"/>
            </a:pPr>
            <a:r>
              <a:rPr lang="en-US" sz="2000" b="0" i="0" dirty="0">
                <a:solidFill>
                  <a:schemeClr val="bg2">
                    <a:lumMod val="50000"/>
                  </a:schemeClr>
                </a:solidFill>
                <a:effectLst/>
                <a:latin typeface="Times New Roman" panose="02020603050405020304" pitchFamily="18" charset="0"/>
                <a:cs typeface="Times New Roman" panose="02020603050405020304" pitchFamily="18" charset="0"/>
              </a:rPr>
              <a:t>A Git worktree is a linked copy of your Git repository, allowing you to have multiple branches checked out at a time. A worktree has a separate path from your main working copy, but it can be in a different state and on a different branch. The advantage of a new worktree in Git is that you can make a change unrelated to your current task, commit the change, and then merge it at a later date, all without disturbing your current work environment.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52"/>
        <p:cNvGrpSpPr/>
        <p:nvPr/>
      </p:nvGrpSpPr>
      <p:grpSpPr>
        <a:xfrm>
          <a:off x="0" y="0"/>
          <a:ext cx="0" cy="0"/>
          <a:chOff x="0" y="0"/>
          <a:chExt cx="0" cy="0"/>
        </a:xfrm>
      </p:grpSpPr>
      <p:sp>
        <p:nvSpPr>
          <p:cNvPr id="253" name="Google Shape;253;p28"/>
          <p:cNvSpPr>
            <a:spLocks noGrp="1"/>
          </p:cNvSpPr>
          <p:nvPr>
            <p:ph type="pic" idx="2"/>
          </p:nvPr>
        </p:nvSpPr>
        <p:spPr>
          <a:xfrm>
            <a:off x="0" y="-1"/>
            <a:ext cx="12192000" cy="1663807"/>
          </a:xfrm>
          <a:prstGeom prst="rect">
            <a:avLst/>
          </a:prstGeom>
          <a:solidFill>
            <a:schemeClr val="accent1">
              <a:lumMod val="75000"/>
            </a:schemeClr>
          </a:solidFill>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Font typeface="Arial"/>
              <a:buNone/>
            </a:pPr>
            <a:endParaRPr sz="4000" b="1" u="sng" dirty="0">
              <a:solidFill>
                <a:schemeClr val="lt1"/>
              </a:solidFill>
              <a:latin typeface="Times New Roman"/>
              <a:ea typeface="Times New Roman"/>
              <a:cs typeface="Times New Roman"/>
              <a:sym typeface="Times New Roman"/>
            </a:endParaRPr>
          </a:p>
          <a:p>
            <a:pPr marL="0" lvl="0" indent="0" algn="ctr" rtl="0">
              <a:spcBef>
                <a:spcPts val="1000"/>
              </a:spcBef>
              <a:spcAft>
                <a:spcPts val="0"/>
              </a:spcAft>
              <a:buNone/>
            </a:pPr>
            <a:r>
              <a:rPr lang="en-US" sz="4000" b="1" dirty="0">
                <a:solidFill>
                  <a:schemeClr val="lt2"/>
                </a:solidFill>
                <a:latin typeface="Times New Roman"/>
                <a:ea typeface="Times New Roman"/>
                <a:cs typeface="Times New Roman"/>
                <a:sym typeface="Times New Roman"/>
              </a:rPr>
              <a:t>Common use of Worktree</a:t>
            </a:r>
            <a:endParaRPr sz="4000" b="1" dirty="0">
              <a:solidFill>
                <a:schemeClr val="lt2"/>
              </a:solidFill>
              <a:latin typeface="Times New Roman"/>
              <a:ea typeface="Times New Roman"/>
              <a:cs typeface="Times New Roman"/>
              <a:sym typeface="Times New Roman"/>
            </a:endParaRPr>
          </a:p>
        </p:txBody>
      </p:sp>
      <p:sp>
        <p:nvSpPr>
          <p:cNvPr id="255" name="Google Shape;255;p28"/>
          <p:cNvSpPr txBox="1"/>
          <p:nvPr/>
        </p:nvSpPr>
        <p:spPr>
          <a:xfrm>
            <a:off x="0" y="1415944"/>
            <a:ext cx="12191999" cy="2123628"/>
          </a:xfrm>
          <a:prstGeom prst="rect">
            <a:avLst/>
          </a:prstGeom>
          <a:noFill/>
          <a:ln>
            <a:noFill/>
          </a:ln>
        </p:spPr>
        <p:txBody>
          <a:bodyPr spcFirstLastPara="1" wrap="square" lIns="91425" tIns="91425" rIns="91425" bIns="91425" anchor="t" anchorCtr="0">
            <a:spAutoFit/>
          </a:bodyPr>
          <a:lstStyle/>
          <a:p>
            <a:pPr marL="431800" lvl="0" indent="-342900" algn="l" rtl="0">
              <a:spcBef>
                <a:spcPts val="0"/>
              </a:spcBef>
              <a:spcAft>
                <a:spcPts val="0"/>
              </a:spcAft>
              <a:buSzPts val="2200"/>
              <a:buFont typeface="Wingdings" panose="05000000000000000000" pitchFamily="2" charset="2"/>
              <a:buChar char="Ø"/>
            </a:pPr>
            <a:endParaRPr sz="1800" dirty="0">
              <a:latin typeface="Poppins"/>
              <a:ea typeface="Poppins"/>
              <a:cs typeface="Poppins"/>
              <a:sym typeface="Poppins"/>
            </a:endParaRPr>
          </a:p>
          <a:p>
            <a:pPr marL="457200" lvl="0" indent="-368300" algn="l" rtl="0">
              <a:spcBef>
                <a:spcPts val="0"/>
              </a:spcBef>
              <a:spcAft>
                <a:spcPts val="0"/>
              </a:spcAft>
              <a:buSzPts val="2200"/>
              <a:buFont typeface="Poppins"/>
              <a:buChar char="❏"/>
            </a:pPr>
            <a:r>
              <a:rPr lang="en-US" sz="1800" dirty="0">
                <a:solidFill>
                  <a:srgbClr val="181E20"/>
                </a:solidFill>
              </a:rPr>
              <a:t>A git repository can support multiple working trees, allowing you to check out more than one branch at a time. With “git worktree add” a new working tree is associated with the repository. This new working tree is called a "linked working tree" as opposed to the "main working tree" prepared by “git-</a:t>
            </a:r>
            <a:r>
              <a:rPr lang="en-US" sz="1800" dirty="0" err="1">
                <a:solidFill>
                  <a:srgbClr val="181E20"/>
                </a:solidFill>
              </a:rPr>
              <a:t>init</a:t>
            </a:r>
            <a:r>
              <a:rPr lang="en-US" sz="1800" dirty="0">
                <a:solidFill>
                  <a:srgbClr val="181E20"/>
                </a:solidFill>
              </a:rPr>
              <a:t>” or “git-clone”. A repository has one main working tree (if it’s not a bare repository) and zero or more linked working trees. When you are done with a linked working tree, remove it with “git worktree remove”.</a:t>
            </a:r>
          </a:p>
          <a:p>
            <a:pPr marL="457200" lvl="0" indent="-368300" algn="l" rtl="0">
              <a:spcBef>
                <a:spcPts val="0"/>
              </a:spcBef>
              <a:spcAft>
                <a:spcPts val="0"/>
              </a:spcAft>
              <a:buSzPts val="2200"/>
              <a:buFont typeface="Poppins"/>
              <a:buChar char="❏"/>
            </a:pPr>
            <a:endParaRPr sz="1800" dirty="0">
              <a:solidFill>
                <a:schemeClr val="bg2">
                  <a:lumMod val="50000"/>
                </a:schemeClr>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7382957B-5081-4CE7-9C22-DDD004FF2C62}"/>
              </a:ext>
            </a:extLst>
          </p:cNvPr>
          <p:cNvPicPr>
            <a:picLocks noChangeAspect="1"/>
          </p:cNvPicPr>
          <p:nvPr/>
        </p:nvPicPr>
        <p:blipFill>
          <a:blip r:embed="rId3"/>
          <a:stretch>
            <a:fillRect/>
          </a:stretch>
        </p:blipFill>
        <p:spPr>
          <a:xfrm>
            <a:off x="1237129" y="3291709"/>
            <a:ext cx="9899417" cy="30278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0" y="110834"/>
            <a:ext cx="12192000" cy="707886"/>
          </a:xfrm>
          <a:prstGeom prst="rect">
            <a:avLst/>
          </a:prstGeom>
        </p:spPr>
        <p:txBody>
          <a:bodyPr wrap="square">
            <a:spAutoFit/>
          </a:bodyPr>
          <a:lstStyle/>
          <a:p>
            <a:pPr marL="419100" lvl="0" indent="-342900">
              <a:spcBef>
                <a:spcPts val="1000"/>
              </a:spcBef>
              <a:buSzPts val="2400"/>
              <a:buFont typeface="Wingdings" panose="05000000000000000000" pitchFamily="2" charset="2"/>
              <a:buChar char="Ø"/>
            </a:pPr>
            <a:r>
              <a:rPr lang="en-US" sz="2000" b="1" dirty="0">
                <a:solidFill>
                  <a:schemeClr val="tx1">
                    <a:lumMod val="50000"/>
                  </a:schemeClr>
                </a:solidFill>
                <a:latin typeface="Times New Roman" panose="02020603050405020304" pitchFamily="18" charset="0"/>
                <a:ea typeface="Times New Roman"/>
                <a:cs typeface="Times New Roman" panose="02020603050405020304" pitchFamily="18" charset="0"/>
                <a:sym typeface="Times New Roman"/>
              </a:rPr>
              <a:t>Listing the Branches (git branch), Creating New Branch (git branch &lt;</a:t>
            </a:r>
            <a:r>
              <a:rPr lang="en-US" sz="2000" b="1" dirty="0" err="1">
                <a:solidFill>
                  <a:schemeClr val="tx1">
                    <a:lumMod val="50000"/>
                  </a:schemeClr>
                </a:solidFill>
                <a:latin typeface="Times New Roman" panose="02020603050405020304" pitchFamily="18" charset="0"/>
                <a:ea typeface="Times New Roman"/>
                <a:cs typeface="Times New Roman" panose="02020603050405020304" pitchFamily="18" charset="0"/>
                <a:sym typeface="Times New Roman"/>
              </a:rPr>
              <a:t>branch_name</a:t>
            </a:r>
            <a:r>
              <a:rPr lang="en-US" sz="2000" b="1" dirty="0">
                <a:solidFill>
                  <a:schemeClr val="tx1">
                    <a:lumMod val="50000"/>
                  </a:schemeClr>
                </a:solidFill>
                <a:latin typeface="Times New Roman" panose="02020603050405020304" pitchFamily="18" charset="0"/>
                <a:ea typeface="Times New Roman"/>
                <a:cs typeface="Times New Roman" panose="02020603050405020304" pitchFamily="18" charset="0"/>
                <a:sym typeface="Times New Roman"/>
              </a:rPr>
              <a:t>&gt;) &amp; 		Switching it (git checkout &lt;</a:t>
            </a:r>
            <a:r>
              <a:rPr lang="en-US" sz="2000" b="1" dirty="0" err="1">
                <a:solidFill>
                  <a:schemeClr val="tx1">
                    <a:lumMod val="50000"/>
                  </a:schemeClr>
                </a:solidFill>
                <a:latin typeface="Times New Roman" panose="02020603050405020304" pitchFamily="18" charset="0"/>
                <a:ea typeface="Times New Roman"/>
                <a:cs typeface="Times New Roman" panose="02020603050405020304" pitchFamily="18" charset="0"/>
                <a:sym typeface="Times New Roman"/>
              </a:rPr>
              <a:t>existing_branch_name</a:t>
            </a:r>
            <a:r>
              <a:rPr lang="en-US" sz="2000" b="1" dirty="0">
                <a:solidFill>
                  <a:schemeClr val="tx1">
                    <a:lumMod val="50000"/>
                  </a:schemeClr>
                </a:solidFill>
                <a:latin typeface="Times New Roman" panose="02020603050405020304" pitchFamily="18" charset="0"/>
                <a:ea typeface="Times New Roman"/>
                <a:cs typeface="Times New Roman" panose="02020603050405020304" pitchFamily="18" charset="0"/>
                <a:sym typeface="Times New Roman"/>
              </a:rPr>
              <a:t>&gt;):</a:t>
            </a: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832E99-91F5-437C-A56A-E0C4A2DD7BDC}"/>
              </a:ext>
            </a:extLst>
          </p:cNvPr>
          <p:cNvPicPr>
            <a:picLocks noChangeAspect="1"/>
          </p:cNvPicPr>
          <p:nvPr/>
        </p:nvPicPr>
        <p:blipFill>
          <a:blip r:embed="rId2"/>
          <a:stretch>
            <a:fillRect/>
          </a:stretch>
        </p:blipFill>
        <p:spPr>
          <a:xfrm>
            <a:off x="365734" y="856891"/>
            <a:ext cx="5992061" cy="2572109"/>
          </a:xfrm>
          <a:prstGeom prst="rect">
            <a:avLst/>
          </a:prstGeom>
        </p:spPr>
      </p:pic>
      <p:sp>
        <p:nvSpPr>
          <p:cNvPr id="6" name="TextBox 5">
            <a:extLst>
              <a:ext uri="{FF2B5EF4-FFF2-40B4-BE49-F238E27FC236}">
                <a16:creationId xmlns:a16="http://schemas.microsoft.com/office/drawing/2014/main" id="{D07BED1B-CD19-4D70-9F37-E7771FA7EC7D}"/>
              </a:ext>
            </a:extLst>
          </p:cNvPr>
          <p:cNvSpPr txBox="1"/>
          <p:nvPr/>
        </p:nvSpPr>
        <p:spPr>
          <a:xfrm>
            <a:off x="224119" y="3594847"/>
            <a:ext cx="4473388"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Listing the commits made in the repo in reverse chronological order:</a:t>
            </a:r>
            <a:endParaRPr lang="en-IN" sz="20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68095DA-9ECB-45D1-931B-4591585BC9A6}"/>
              </a:ext>
            </a:extLst>
          </p:cNvPr>
          <p:cNvPicPr>
            <a:picLocks noChangeAspect="1"/>
          </p:cNvPicPr>
          <p:nvPr/>
        </p:nvPicPr>
        <p:blipFill>
          <a:blip r:embed="rId3"/>
          <a:stretch>
            <a:fillRect/>
          </a:stretch>
        </p:blipFill>
        <p:spPr>
          <a:xfrm>
            <a:off x="5244352" y="3467171"/>
            <a:ext cx="5889959" cy="2837049"/>
          </a:xfrm>
          <a:prstGeom prst="rect">
            <a:avLst/>
          </a:prstGeom>
        </p:spPr>
      </p:pic>
    </p:spTree>
    <p:extLst>
      <p:ext uri="{BB962C8B-B14F-4D97-AF65-F5344CB8AC3E}">
        <p14:creationId xmlns:p14="http://schemas.microsoft.com/office/powerpoint/2010/main" val="298573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47E00-07F1-451A-A04F-397DA19694AD}"/>
              </a:ext>
            </a:extLst>
          </p:cNvPr>
          <p:cNvSpPr>
            <a:spLocks noGrp="1"/>
          </p:cNvSpPr>
          <p:nvPr>
            <p:ph type="body" idx="1"/>
          </p:nvPr>
        </p:nvSpPr>
        <p:spPr>
          <a:xfrm>
            <a:off x="838200" y="465221"/>
            <a:ext cx="10515600" cy="1234071"/>
          </a:xfrm>
        </p:spPr>
        <p:txBody>
          <a:bodyPr/>
          <a:lstStyle/>
          <a:p>
            <a:r>
              <a:rPr lang="en-US" sz="4400" b="1" dirty="0">
                <a:solidFill>
                  <a:schemeClr val="bg1"/>
                </a:solidFill>
                <a:latin typeface="+mj-lt"/>
              </a:rPr>
              <a:t>Conclusion</a:t>
            </a:r>
            <a:r>
              <a:rPr lang="en-US" b="1" dirty="0">
                <a:solidFill>
                  <a:schemeClr val="bg1"/>
                </a:solidFill>
                <a:latin typeface="+mj-lt"/>
              </a:rPr>
              <a:t> </a:t>
            </a:r>
            <a:endParaRPr lang="en-IN" b="1" dirty="0">
              <a:solidFill>
                <a:schemeClr val="bg1"/>
              </a:solidFill>
              <a:latin typeface="+mj-lt"/>
            </a:endParaRPr>
          </a:p>
        </p:txBody>
      </p:sp>
      <p:sp>
        <p:nvSpPr>
          <p:cNvPr id="4" name="TextBox 3">
            <a:extLst>
              <a:ext uri="{FF2B5EF4-FFF2-40B4-BE49-F238E27FC236}">
                <a16:creationId xmlns:a16="http://schemas.microsoft.com/office/drawing/2014/main" id="{0DD22486-1357-4F1C-8FD9-4BB916439552}"/>
              </a:ext>
            </a:extLst>
          </p:cNvPr>
          <p:cNvSpPr txBox="1"/>
          <p:nvPr/>
        </p:nvSpPr>
        <p:spPr>
          <a:xfrm>
            <a:off x="657726" y="1957137"/>
            <a:ext cx="11181348" cy="3416320"/>
          </a:xfrm>
          <a:prstGeom prst="rect">
            <a:avLst/>
          </a:prstGeom>
          <a:noFill/>
        </p:spPr>
        <p:txBody>
          <a:bodyPr wrap="square">
            <a:spAutoFit/>
          </a:bodyPr>
          <a:lstStyle/>
          <a:p>
            <a:r>
              <a:rPr lang="en-US" sz="3600" b="0" i="0" dirty="0">
                <a:solidFill>
                  <a:srgbClr val="202124"/>
                </a:solidFill>
                <a:effectLst/>
                <a:latin typeface="arial" panose="020B0604020202020204" pitchFamily="34" charset="0"/>
              </a:rPr>
              <a:t>In conclusion, Git </a:t>
            </a:r>
            <a:r>
              <a:rPr lang="en-US" sz="3600" b="1" i="0" dirty="0">
                <a:solidFill>
                  <a:srgbClr val="202124"/>
                </a:solidFill>
                <a:effectLst/>
                <a:latin typeface="arial" panose="020B0604020202020204" pitchFamily="34" charset="0"/>
              </a:rPr>
              <a:t>provides a way of keeping track of past versions of software and papers</a:t>
            </a:r>
            <a:r>
              <a:rPr lang="en-US" sz="3600" b="0" i="0" dirty="0">
                <a:solidFill>
                  <a:srgbClr val="202124"/>
                </a:solidFill>
                <a:effectLst/>
                <a:latin typeface="arial" panose="020B0604020202020204" pitchFamily="34" charset="0"/>
              </a:rPr>
              <a:t>, making collaboration between various authors easy, and provides backup for your software. It has proven very useful to the open-source community and in academia as well.</a:t>
            </a:r>
            <a:endParaRPr lang="en-IN" sz="3600" dirty="0"/>
          </a:p>
        </p:txBody>
      </p:sp>
    </p:spTree>
    <p:extLst>
      <p:ext uri="{BB962C8B-B14F-4D97-AF65-F5344CB8AC3E}">
        <p14:creationId xmlns:p14="http://schemas.microsoft.com/office/powerpoint/2010/main" val="209092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19240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1000"/>
              </a:spcBef>
            </a:pPr>
            <a:r>
              <a:rPr lang="en-US" sz="4000" b="1" u="sng" dirty="0">
                <a:latin typeface="Times New Roman"/>
                <a:ea typeface="Times New Roman"/>
                <a:cs typeface="Times New Roman"/>
                <a:sym typeface="Times New Roman"/>
              </a:rPr>
              <a:t>MY GITHUB LINK -</a:t>
            </a:r>
            <a:endParaRPr lang="en-US" sz="4000" b="1" u="sng" dirty="0"/>
          </a:p>
        </p:txBody>
      </p:sp>
      <p:sp>
        <p:nvSpPr>
          <p:cNvPr id="4" name="TextBox 3">
            <a:extLst>
              <a:ext uri="{FF2B5EF4-FFF2-40B4-BE49-F238E27FC236}">
                <a16:creationId xmlns:a16="http://schemas.microsoft.com/office/drawing/2014/main" id="{4ACBF13B-6A18-4457-BABA-86819FDF09ED}"/>
              </a:ext>
            </a:extLst>
          </p:cNvPr>
          <p:cNvSpPr txBox="1"/>
          <p:nvPr/>
        </p:nvSpPr>
        <p:spPr>
          <a:xfrm>
            <a:off x="1425388" y="2841812"/>
            <a:ext cx="9170894" cy="646331"/>
          </a:xfrm>
          <a:prstGeom prst="rect">
            <a:avLst/>
          </a:prstGeom>
          <a:noFill/>
        </p:spPr>
        <p:txBody>
          <a:bodyPr wrap="square" rtlCol="0">
            <a:spAutoFit/>
          </a:bodyPr>
          <a:lstStyle/>
          <a:p>
            <a:r>
              <a:rPr lang="en-IN" sz="3600" dirty="0">
                <a:hlinkClick r:id="rId2"/>
              </a:rPr>
              <a:t>https://github.com/Sandeep-Knoldus/GIT2/</a:t>
            </a:r>
            <a:endParaRPr lang="en-IN" sz="3600" dirty="0"/>
          </a:p>
        </p:txBody>
      </p:sp>
    </p:spTree>
    <p:extLst>
      <p:ext uri="{BB962C8B-B14F-4D97-AF65-F5344CB8AC3E}">
        <p14:creationId xmlns:p14="http://schemas.microsoft.com/office/powerpoint/2010/main" val="352686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2"/>
          <p:cNvPicPr preferRelativeResize="0">
            <a:picLocks noGrp="1"/>
          </p:cNvPicPr>
          <p:nvPr>
            <p:ph type="pic" idx="2"/>
          </p:nvPr>
        </p:nvPicPr>
        <p:blipFill rotWithShape="1">
          <a:blip r:embed="rId3">
            <a:alphaModFix/>
          </a:blip>
          <a:srcRect/>
          <a:stretch/>
        </p:blipFill>
        <p:spPr>
          <a:xfrm>
            <a:off x="0" y="1"/>
            <a:ext cx="12192000" cy="6858000"/>
          </a:xfrm>
          <a:prstGeom prst="rect">
            <a:avLst/>
          </a:prstGeom>
          <a:noFill/>
          <a:ln>
            <a:noFill/>
          </a:ln>
        </p:spPr>
      </p:pic>
      <p:sp>
        <p:nvSpPr>
          <p:cNvPr id="285" name="Google Shape;285;p32"/>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86" name="Google Shape;286;p32"/>
          <p:cNvPicPr preferRelativeResize="0"/>
          <p:nvPr/>
        </p:nvPicPr>
        <p:blipFill rotWithShape="1">
          <a:blip r:embed="rId4">
            <a:alphaModFix/>
          </a:blip>
          <a:srcRect/>
          <a:stretch/>
        </p:blipFill>
        <p:spPr>
          <a:xfrm>
            <a:off x="1581308" y="465389"/>
            <a:ext cx="6655830" cy="5462959"/>
          </a:xfrm>
          <a:prstGeom prst="rect">
            <a:avLst/>
          </a:prstGeom>
          <a:noFill/>
          <a:ln>
            <a:noFill/>
          </a:ln>
        </p:spPr>
      </p:pic>
      <p:pic>
        <p:nvPicPr>
          <p:cNvPr id="287" name="Google Shape;287;p32"/>
          <p:cNvPicPr preferRelativeResize="0"/>
          <p:nvPr/>
        </p:nvPicPr>
        <p:blipFill rotWithShape="1">
          <a:blip r:embed="rId4">
            <a:alphaModFix/>
          </a:blip>
          <a:srcRect/>
          <a:stretch/>
        </p:blipFill>
        <p:spPr>
          <a:xfrm rot="10800000">
            <a:off x="1248724" y="-411689"/>
            <a:ext cx="7320998" cy="6008914"/>
          </a:xfrm>
          <a:prstGeom prst="rect">
            <a:avLst/>
          </a:prstGeom>
          <a:noFill/>
          <a:ln>
            <a:noFill/>
          </a:ln>
        </p:spPr>
      </p:pic>
      <p:sp>
        <p:nvSpPr>
          <p:cNvPr id="288" name="Google Shape;288;p32"/>
          <p:cNvSpPr/>
          <p:nvPr/>
        </p:nvSpPr>
        <p:spPr>
          <a:xfrm>
            <a:off x="8565726" y="5443337"/>
            <a:ext cx="311655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89" name="Google Shape;289;p32"/>
          <p:cNvSpPr/>
          <p:nvPr/>
        </p:nvSpPr>
        <p:spPr>
          <a:xfrm>
            <a:off x="8565726" y="6128574"/>
            <a:ext cx="177805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90" name="Google Shape;290;p32"/>
          <p:cNvSpPr/>
          <p:nvPr/>
        </p:nvSpPr>
        <p:spPr>
          <a:xfrm>
            <a:off x="8565726" y="4758089"/>
            <a:ext cx="14175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lt2"/>
              </a:solidFill>
              <a:latin typeface="Poppins"/>
              <a:ea typeface="Poppins"/>
              <a:cs typeface="Poppins"/>
              <a:sym typeface="Poppins"/>
            </a:endParaRPr>
          </a:p>
        </p:txBody>
      </p:sp>
      <p:sp>
        <p:nvSpPr>
          <p:cNvPr id="291" name="Google Shape;291;p32"/>
          <p:cNvSpPr txBox="1"/>
          <p:nvPr/>
        </p:nvSpPr>
        <p:spPr>
          <a:xfrm>
            <a:off x="2471527" y="1729395"/>
            <a:ext cx="6262489" cy="1299300"/>
          </a:xfrm>
          <a:prstGeom prst="rect">
            <a:avLst/>
          </a:prstGeom>
          <a:noFill/>
          <a:ln>
            <a:noFill/>
          </a:ln>
        </p:spPr>
        <p:txBody>
          <a:bodyPr spcFirstLastPara="1" wrap="square" lIns="91425" tIns="45700" rIns="91425" bIns="45700" anchor="t" anchorCtr="0">
            <a:noAutofit/>
          </a:bodyPr>
          <a:lstStyle/>
          <a:p>
            <a:pPr marL="0" marR="0" lvl="0" indent="0" algn="l" rtl="0">
              <a:lnSpc>
                <a:spcPct val="166666"/>
              </a:lnSpc>
              <a:spcBef>
                <a:spcPts val="0"/>
              </a:spcBef>
              <a:spcAft>
                <a:spcPts val="0"/>
              </a:spcAft>
              <a:buNone/>
            </a:pPr>
            <a:r>
              <a:rPr lang="en-US" sz="7000" b="1" dirty="0">
                <a:solidFill>
                  <a:schemeClr val="lt2"/>
                </a:solidFill>
                <a:latin typeface="Times New Roman"/>
                <a:ea typeface="Times New Roman"/>
                <a:cs typeface="Times New Roman"/>
                <a:sym typeface="Times New Roman"/>
              </a:rPr>
              <a:t>Thank You!</a:t>
            </a:r>
            <a:endParaRPr sz="3600" b="1" dirty="0">
              <a:latin typeface="Times New Roman"/>
              <a:ea typeface="Times New Roman"/>
              <a:cs typeface="Times New Roman"/>
              <a:sym typeface="Times New Roman"/>
            </a:endParaRPr>
          </a:p>
        </p:txBody>
      </p:sp>
      <p:sp>
        <p:nvSpPr>
          <p:cNvPr id="292" name="Google Shape;292;p32"/>
          <p:cNvSpPr txBox="1"/>
          <p:nvPr/>
        </p:nvSpPr>
        <p:spPr>
          <a:xfrm>
            <a:off x="8059012" y="3445820"/>
            <a:ext cx="18519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6"/>
                                        </p:tgtEl>
                                        <p:attrNameLst>
                                          <p:attrName>style.visibility</p:attrName>
                                        </p:attrNameLst>
                                      </p:cBhvr>
                                      <p:to>
                                        <p:strVal val="visible"/>
                                      </p:to>
                                    </p:set>
                                    <p:animEffect transition="in" filter="fade">
                                      <p:cBhvr>
                                        <p:cTn id="11" dur="500"/>
                                        <p:tgtEl>
                                          <p:spTgt spid="286"/>
                                        </p:tgtEl>
                                      </p:cBhvr>
                                    </p:animEffect>
                                  </p:childTnLst>
                                </p:cTn>
                              </p:par>
                              <p:par>
                                <p:cTn id="12" presetID="10" presetClass="entr" presetSubtype="0" fill="hold" nodeType="with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fade">
                                      <p:cBhvr>
                                        <p:cTn id="14" dur="500"/>
                                        <p:tgtEl>
                                          <p:spTgt spid="28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par>
                                <p:cTn id="23" presetID="10" presetClass="entr" presetSubtype="0" fill="hold" nodeType="withEffect">
                                  <p:stCondLst>
                                    <p:cond delay="0"/>
                                  </p:stCondLst>
                                  <p:childTnLst>
                                    <p:set>
                                      <p:cBhvr>
                                        <p:cTn id="24" dur="1" fill="hold">
                                          <p:stCondLst>
                                            <p:cond delay="0"/>
                                          </p:stCondLst>
                                        </p:cTn>
                                        <p:tgtEl>
                                          <p:spTgt spid="290"/>
                                        </p:tgtEl>
                                        <p:attrNameLst>
                                          <p:attrName>style.visibility</p:attrName>
                                        </p:attrNameLst>
                                      </p:cBhvr>
                                      <p:to>
                                        <p:strVal val="visible"/>
                                      </p:to>
                                    </p:set>
                                    <p:animEffect transition="in" filter="fade">
                                      <p:cBhvr>
                                        <p:cTn id="25" dur="500"/>
                                        <p:tgtEl>
                                          <p:spTgt spid="290"/>
                                        </p:tgtEl>
                                      </p:cBhvr>
                                    </p:animEffect>
                                  </p:childTnLst>
                                </p:cTn>
                              </p:par>
                              <p:par>
                                <p:cTn id="26" presetID="10" presetClass="entr" presetSubtype="0" fill="hold" nodeType="with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fade">
                                      <p:cBhvr>
                                        <p:cTn id="28" dur="500"/>
                                        <p:tgtEl>
                                          <p:spTgt spid="288"/>
                                        </p:tgtEl>
                                      </p:cBhvr>
                                    </p:animEffect>
                                  </p:childTnLst>
                                </p:cTn>
                              </p:par>
                              <p:par>
                                <p:cTn id="29" presetID="10" presetClass="entr" presetSubtype="0"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fade">
                                      <p:cBhvr>
                                        <p:cTn id="3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26"/>
        <p:cNvGrpSpPr/>
        <p:nvPr/>
      </p:nvGrpSpPr>
      <p:grpSpPr>
        <a:xfrm>
          <a:off x="0" y="0"/>
          <a:ext cx="0" cy="0"/>
          <a:chOff x="0" y="0"/>
          <a:chExt cx="0" cy="0"/>
        </a:xfrm>
      </p:grpSpPr>
      <p:grpSp>
        <p:nvGrpSpPr>
          <p:cNvPr id="127" name="Google Shape;127;p20"/>
          <p:cNvGrpSpPr/>
          <p:nvPr/>
        </p:nvGrpSpPr>
        <p:grpSpPr>
          <a:xfrm>
            <a:off x="4479981" y="-762653"/>
            <a:ext cx="8808040" cy="8903353"/>
            <a:chOff x="6764072" y="-336522"/>
            <a:chExt cx="8808040" cy="9131635"/>
          </a:xfrm>
        </p:grpSpPr>
        <p:sp>
          <p:nvSpPr>
            <p:cNvPr id="128" name="Google Shape;128;p20"/>
            <p:cNvSpPr/>
            <p:nvPr/>
          </p:nvSpPr>
          <p:spPr>
            <a:xfrm rot="-2025053">
              <a:off x="7888890" y="1035606"/>
              <a:ext cx="6664841" cy="5687804"/>
            </a:xfrm>
            <a:custGeom>
              <a:avLst/>
              <a:gdLst/>
              <a:ahLst/>
              <a:cxnLst/>
              <a:rect l="l" t="t" r="r" b="b"/>
              <a:pathLst>
                <a:path w="4509" h="3848" extrusionOk="0">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29" name="Google Shape;129;p20"/>
            <p:cNvSpPr/>
            <p:nvPr/>
          </p:nvSpPr>
          <p:spPr>
            <a:xfrm rot="-2025053">
              <a:off x="7633537" y="4028946"/>
              <a:ext cx="4410708" cy="3866760"/>
            </a:xfrm>
            <a:custGeom>
              <a:avLst/>
              <a:gdLst/>
              <a:ahLst/>
              <a:cxnLst/>
              <a:rect l="l" t="t" r="r" b="b"/>
              <a:pathLst>
                <a:path w="2984" h="2616" extrusionOk="0">
                  <a:moveTo>
                    <a:pt x="0" y="379"/>
                  </a:moveTo>
                  <a:lnTo>
                    <a:pt x="2984" y="0"/>
                  </a:lnTo>
                  <a:lnTo>
                    <a:pt x="2367" y="2616"/>
                  </a:lnTo>
                  <a:lnTo>
                    <a:pt x="687" y="1954"/>
                  </a:lnTo>
                  <a:lnTo>
                    <a:pt x="0" y="379"/>
                  </a:lnTo>
                  <a:close/>
                </a:path>
              </a:pathLst>
            </a:custGeom>
            <a:solidFill>
              <a:schemeClr val="accent3">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0" name="Google Shape;130;p20"/>
            <p:cNvSpPr/>
            <p:nvPr/>
          </p:nvSpPr>
          <p:spPr>
            <a:xfrm rot="-2025053">
              <a:off x="9336552" y="721024"/>
              <a:ext cx="4601386" cy="4449140"/>
            </a:xfrm>
            <a:custGeom>
              <a:avLst/>
              <a:gdLst/>
              <a:ahLst/>
              <a:cxnLst/>
              <a:rect l="l" t="t" r="r" b="b"/>
              <a:pathLst>
                <a:path w="3113" h="3010" extrusionOk="0">
                  <a:moveTo>
                    <a:pt x="0" y="0"/>
                  </a:moveTo>
                  <a:lnTo>
                    <a:pt x="55" y="3010"/>
                  </a:lnTo>
                  <a:lnTo>
                    <a:pt x="3113" y="1765"/>
                  </a:lnTo>
                  <a:lnTo>
                    <a:pt x="0" y="0"/>
                  </a:lnTo>
                  <a:close/>
                </a:path>
              </a:pathLst>
            </a:custGeom>
            <a:solidFill>
              <a:schemeClr val="accent4">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1" name="Google Shape;131;p20"/>
            <p:cNvSpPr/>
            <p:nvPr/>
          </p:nvSpPr>
          <p:spPr>
            <a:xfrm rot="-2025053">
              <a:off x="9640452" y="3035295"/>
              <a:ext cx="1720531" cy="3056751"/>
            </a:xfrm>
            <a:custGeom>
              <a:avLst/>
              <a:gdLst/>
              <a:ahLst/>
              <a:cxnLst/>
              <a:rect l="l" t="t" r="r" b="b"/>
              <a:pathLst>
                <a:path w="1164" h="2068" extrusionOk="0">
                  <a:moveTo>
                    <a:pt x="1164" y="236"/>
                  </a:moveTo>
                  <a:lnTo>
                    <a:pt x="308" y="2068"/>
                  </a:lnTo>
                  <a:lnTo>
                    <a:pt x="0" y="0"/>
                  </a:lnTo>
                  <a:lnTo>
                    <a:pt x="1164" y="236"/>
                  </a:lnTo>
                  <a:close/>
                </a:path>
              </a:pathLst>
            </a:custGeom>
            <a:solidFill>
              <a:schemeClr val="accen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2" name="Google Shape;132;p20"/>
            <p:cNvSpPr/>
            <p:nvPr/>
          </p:nvSpPr>
          <p:spPr>
            <a:xfrm rot="-2025053">
              <a:off x="7301088" y="4321216"/>
              <a:ext cx="3148394" cy="2888245"/>
            </a:xfrm>
            <a:custGeom>
              <a:avLst/>
              <a:gdLst/>
              <a:ahLst/>
              <a:cxnLst/>
              <a:rect l="l" t="t" r="r" b="b"/>
              <a:pathLst>
                <a:path w="2130" h="1954" extrusionOk="0">
                  <a:moveTo>
                    <a:pt x="0" y="525"/>
                  </a:moveTo>
                  <a:lnTo>
                    <a:pt x="2130" y="1954"/>
                  </a:lnTo>
                  <a:lnTo>
                    <a:pt x="1954" y="0"/>
                  </a:lnTo>
                  <a:lnTo>
                    <a:pt x="0" y="525"/>
                  </a:lnTo>
                  <a:close/>
                </a:path>
              </a:pathLst>
            </a:custGeom>
            <a:solidFill>
              <a:schemeClr val="accent2">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3" name="Google Shape;133;p20"/>
            <p:cNvSpPr/>
            <p:nvPr/>
          </p:nvSpPr>
          <p:spPr>
            <a:xfrm rot="-2025053">
              <a:off x="7483380" y="4555337"/>
              <a:ext cx="4672336" cy="2285173"/>
            </a:xfrm>
            <a:custGeom>
              <a:avLst/>
              <a:gdLst/>
              <a:ahLst/>
              <a:cxnLst/>
              <a:rect l="l" t="t" r="r" b="b"/>
              <a:pathLst>
                <a:path w="3161" h="1546" extrusionOk="0">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4" name="Google Shape;134;p20"/>
            <p:cNvSpPr/>
            <p:nvPr/>
          </p:nvSpPr>
          <p:spPr>
            <a:xfrm rot="-2025053">
              <a:off x="13756706" y="1937413"/>
              <a:ext cx="48778" cy="47300"/>
            </a:xfrm>
            <a:custGeom>
              <a:avLst/>
              <a:gdLst/>
              <a:ahLst/>
              <a:cxnLst/>
              <a:rect l="l" t="t" r="r" b="b"/>
              <a:pathLst>
                <a:path w="30" h="29" extrusionOk="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5" name="Google Shape;135;p20"/>
            <p:cNvSpPr/>
            <p:nvPr/>
          </p:nvSpPr>
          <p:spPr>
            <a:xfrm rot="-2025053">
              <a:off x="8480575" y="5312429"/>
              <a:ext cx="62081" cy="62081"/>
            </a:xfrm>
            <a:custGeom>
              <a:avLst/>
              <a:gdLst/>
              <a:ahLst/>
              <a:cxnLst/>
              <a:rect l="l" t="t" r="r" b="b"/>
              <a:pathLst>
                <a:path w="39" h="39" extrusionOk="0">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grpSp>
      <p:sp>
        <p:nvSpPr>
          <p:cNvPr id="136" name="Google Shape;136;p20"/>
          <p:cNvSpPr/>
          <p:nvPr/>
        </p:nvSpPr>
        <p:spPr>
          <a:xfrm rot="-2025053">
            <a:off x="4840203" y="318394"/>
            <a:ext cx="7791168" cy="5785360"/>
          </a:xfrm>
          <a:custGeom>
            <a:avLst/>
            <a:gdLst/>
            <a:ahLst/>
            <a:cxnLst/>
            <a:rect l="l" t="t" r="r" b="b"/>
            <a:pathLst>
              <a:path w="4842" h="3592" extrusionOk="0">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7" name="Google Shape;137;p20"/>
          <p:cNvSpPr txBox="1"/>
          <p:nvPr/>
        </p:nvSpPr>
        <p:spPr>
          <a:xfrm>
            <a:off x="893051" y="283029"/>
            <a:ext cx="10051200" cy="925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200" b="1" u="sng" dirty="0">
                <a:solidFill>
                  <a:schemeClr val="dk1"/>
                </a:solidFill>
                <a:latin typeface="Times New Roman"/>
                <a:ea typeface="Times New Roman"/>
                <a:cs typeface="Times New Roman"/>
                <a:sym typeface="Times New Roman"/>
              </a:rPr>
              <a:t>AGENDA</a:t>
            </a:r>
            <a:endParaRPr sz="300" b="1" u="sng">
              <a:latin typeface="Times New Roman"/>
              <a:ea typeface="Times New Roman"/>
              <a:cs typeface="Times New Roman"/>
              <a:sym typeface="Times New Roman"/>
            </a:endParaRPr>
          </a:p>
        </p:txBody>
      </p:sp>
      <p:sp>
        <p:nvSpPr>
          <p:cNvPr id="138" name="Google Shape;138;p20"/>
          <p:cNvSpPr/>
          <p:nvPr/>
        </p:nvSpPr>
        <p:spPr>
          <a:xfrm>
            <a:off x="544286" y="881743"/>
            <a:ext cx="7232468" cy="5551714"/>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2200" dirty="0"/>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Introduction to GIT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What is GitHub?</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Cheat Sheet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Creating Empty Repository</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Basic Git workflow</a:t>
            </a:r>
          </a:p>
          <a:p>
            <a:pPr marL="457200" indent="-406400">
              <a:lnSpc>
                <a:spcPct val="150000"/>
              </a:lnSpc>
              <a:buSzPts val="2800"/>
              <a:buFont typeface="Arial"/>
              <a:buChar char="●"/>
            </a:pPr>
            <a:r>
              <a:rPr lang="en-US" sz="2400" dirty="0">
                <a:latin typeface="Times New Roman" pitchFamily="18" charset="0"/>
                <a:cs typeface="Times New Roman" pitchFamily="18" charset="0"/>
              </a:rPr>
              <a:t>How to push local repo content to remote repository?</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Worktree</a:t>
            </a:r>
            <a:endParaRPr lang="en-US" sz="2400" dirty="0">
              <a:solidFill>
                <a:schemeClr val="bg2">
                  <a:lumMod val="50000"/>
                </a:schemeClr>
              </a:solidFill>
              <a:latin typeface="Times New Roman" pitchFamily="18" charset="0"/>
              <a:ea typeface="Times New Roman"/>
              <a:cs typeface="Times New Roman" pitchFamily="18" charset="0"/>
              <a:sym typeface="Times New Roman"/>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GitHub link</a:t>
            </a:r>
            <a:endParaRPr sz="2400" dirty="0">
              <a:latin typeface="Times New Roman" pitchFamily="18" charset="0"/>
              <a:cs typeface="Times New Roman" pitchFamily="18" charset="0"/>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Conclusion</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3"/>
        <p:cNvGrpSpPr/>
        <p:nvPr/>
      </p:nvGrpSpPr>
      <p:grpSpPr>
        <a:xfrm>
          <a:off x="0" y="0"/>
          <a:ext cx="0" cy="0"/>
          <a:chOff x="0" y="0"/>
          <a:chExt cx="0" cy="0"/>
        </a:xfrm>
      </p:grpSpPr>
      <p:sp>
        <p:nvSpPr>
          <p:cNvPr id="144" name="Google Shape;144;p21"/>
          <p:cNvSpPr/>
          <p:nvPr/>
        </p:nvSpPr>
        <p:spPr>
          <a:xfrm>
            <a:off x="292525" y="2143125"/>
            <a:ext cx="11566200" cy="4256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2400" dirty="0"/>
          </a:p>
        </p:txBody>
      </p:sp>
      <p:sp>
        <p:nvSpPr>
          <p:cNvPr id="145" name="Google Shape;145;p21"/>
          <p:cNvSpPr txBox="1"/>
          <p:nvPr/>
        </p:nvSpPr>
        <p:spPr>
          <a:xfrm>
            <a:off x="1672548"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6" name="Google Shape;146;p21"/>
          <p:cNvSpPr txBox="1"/>
          <p:nvPr/>
        </p:nvSpPr>
        <p:spPr>
          <a:xfrm>
            <a:off x="9181567"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7" name="Google Shape;147;p21"/>
          <p:cNvSpPr/>
          <p:nvPr/>
        </p:nvSpPr>
        <p:spPr>
          <a:xfrm>
            <a:off x="0" y="0"/>
            <a:ext cx="12192000" cy="18432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 ?</a:t>
            </a:r>
            <a:endParaRPr sz="4000" b="1" u="sng">
              <a:solidFill>
                <a:srgbClr val="EAEAEA"/>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81D4EC1B-1845-4139-A6ED-6C6A9DE269BC}"/>
              </a:ext>
            </a:extLst>
          </p:cNvPr>
          <p:cNvSpPr txBox="1"/>
          <p:nvPr/>
        </p:nvSpPr>
        <p:spPr>
          <a:xfrm>
            <a:off x="292525" y="1906287"/>
            <a:ext cx="11606950" cy="4493538"/>
          </a:xfrm>
          <a:prstGeom prst="rect">
            <a:avLst/>
          </a:prstGeom>
          <a:noFill/>
        </p:spPr>
        <p:txBody>
          <a:bodyPr wrap="square">
            <a:spAutoFit/>
          </a:bodyPr>
          <a:lstStyle/>
          <a:p>
            <a:pPr marL="571500" indent="-571500">
              <a:buFont typeface="Arial" panose="020B0604020202020204" pitchFamily="34" charset="0"/>
              <a:buChar char="•"/>
            </a:pPr>
            <a:r>
              <a:rPr lang="en-US" sz="2600" b="0" i="0" dirty="0">
                <a:solidFill>
                  <a:schemeClr val="bg2">
                    <a:lumMod val="50000"/>
                  </a:schemeClr>
                </a:solidFill>
                <a:effectLst/>
                <a:latin typeface="-apple-system"/>
              </a:rPr>
              <a:t>Git is a mature, actively maintained open source project originally developed in 2005 by Linus Torvalds, the famous creator of the Linux operating system kernel.</a:t>
            </a:r>
          </a:p>
          <a:p>
            <a:pPr marL="571500" indent="-571500">
              <a:buFont typeface="Arial" panose="020B0604020202020204" pitchFamily="34" charset="0"/>
              <a:buChar char="•"/>
            </a:pPr>
            <a:r>
              <a:rPr lang="en-US" sz="2600" b="0" i="0" dirty="0">
                <a:solidFill>
                  <a:schemeClr val="bg2">
                    <a:lumMod val="50000"/>
                  </a:schemeClr>
                </a:solidFill>
                <a:effectLst/>
                <a:latin typeface="-apple-system"/>
              </a:rPr>
              <a:t>By far, the most widely used modern version control system in the world today is Git.</a:t>
            </a:r>
            <a:endParaRPr lang="en-US" sz="2600" dirty="0">
              <a:solidFill>
                <a:schemeClr val="bg2">
                  <a:lumMod val="50000"/>
                </a:schemeClr>
              </a:solidFill>
              <a:latin typeface="-apple-system"/>
            </a:endParaRPr>
          </a:p>
          <a:p>
            <a:pPr marL="571500" indent="-571500">
              <a:buFont typeface="Arial" panose="020B0604020202020204" pitchFamily="34" charset="0"/>
              <a:buChar char="•"/>
            </a:pPr>
            <a:r>
              <a:rPr lang="en-US" sz="2600" b="0" i="0" dirty="0">
                <a:solidFill>
                  <a:schemeClr val="bg2">
                    <a:lumMod val="50000"/>
                  </a:schemeClr>
                </a:solidFill>
                <a:effectLst/>
                <a:latin typeface="Roboto Slab"/>
              </a:rPr>
              <a:t>Git is a </a:t>
            </a:r>
            <a:r>
              <a:rPr lang="en-US" sz="2600" b="0" i="0" u="none" strike="noStrike" dirty="0">
                <a:solidFill>
                  <a:schemeClr val="bg2">
                    <a:lumMod val="50000"/>
                  </a:schemeClr>
                </a:solidFill>
                <a:effectLst/>
                <a:latin typeface="Roboto Slab"/>
              </a:rPr>
              <a:t>free and open source</a:t>
            </a:r>
            <a:r>
              <a:rPr lang="en-US" sz="2600" b="0" i="0" dirty="0">
                <a:solidFill>
                  <a:schemeClr val="bg2">
                    <a:lumMod val="50000"/>
                  </a:schemeClr>
                </a:solidFill>
                <a:effectLst/>
                <a:latin typeface="Roboto Slab"/>
              </a:rPr>
              <a:t> distributed version control system designed to handle everything from small to very large projects with speed and efficiency.</a:t>
            </a:r>
          </a:p>
          <a:p>
            <a:pPr marL="571500" indent="-571500">
              <a:buFont typeface="Arial" panose="020B0604020202020204" pitchFamily="34" charset="0"/>
              <a:buChar char="•"/>
            </a:pPr>
            <a:r>
              <a:rPr lang="en-US" sz="2600" dirty="0">
                <a:solidFill>
                  <a:schemeClr val="bg2">
                    <a:lumMod val="50000"/>
                  </a:schemeClr>
                </a:solidFill>
                <a:latin typeface="Roboto Slab"/>
              </a:rPr>
              <a:t>Summing up, </a:t>
            </a:r>
            <a:r>
              <a:rPr lang="en-US" sz="2600" b="0" i="0" dirty="0">
                <a:solidFill>
                  <a:schemeClr val="bg2">
                    <a:lumMod val="50000"/>
                  </a:schemeClr>
                </a:solidFill>
                <a:effectLst/>
                <a:latin typeface="arial" panose="020B0604020202020204" pitchFamily="34" charset="0"/>
              </a:rPr>
              <a:t>Git is software for tracking changes in any set of files, usually used for coordinating work among programmers collaboratively developing source code during software development. Its goals include speed, data integrity, and support for distributed, non-linear workflows.</a:t>
            </a:r>
            <a:endParaRPr lang="en-IN" sz="2600" dirty="0">
              <a:solidFill>
                <a:schemeClr val="bg2">
                  <a:lumMod val="50000"/>
                </a:schemeClr>
              </a:solidFill>
            </a:endParaRPr>
          </a:p>
        </p:txBody>
      </p:sp>
      <p:pic>
        <p:nvPicPr>
          <p:cNvPr id="3" name="Picture 2">
            <a:extLst>
              <a:ext uri="{FF2B5EF4-FFF2-40B4-BE49-F238E27FC236}">
                <a16:creationId xmlns:a16="http://schemas.microsoft.com/office/drawing/2014/main" id="{0360AD30-A17E-412F-8C41-7F33F9802081}"/>
              </a:ext>
            </a:extLst>
          </p:cNvPr>
          <p:cNvPicPr>
            <a:picLocks noChangeAspect="1"/>
          </p:cNvPicPr>
          <p:nvPr/>
        </p:nvPicPr>
        <p:blipFill>
          <a:blip r:embed="rId3"/>
          <a:stretch>
            <a:fillRect/>
          </a:stretch>
        </p:blipFill>
        <p:spPr>
          <a:xfrm>
            <a:off x="77781" y="40551"/>
            <a:ext cx="2578105" cy="1766002"/>
          </a:xfrm>
          <a:prstGeom prst="rect">
            <a:avLst/>
          </a:prstGeom>
        </p:spPr>
      </p:pic>
      <p:pic>
        <p:nvPicPr>
          <p:cNvPr id="5" name="Picture 4">
            <a:extLst>
              <a:ext uri="{FF2B5EF4-FFF2-40B4-BE49-F238E27FC236}">
                <a16:creationId xmlns:a16="http://schemas.microsoft.com/office/drawing/2014/main" id="{586FFD43-376E-4975-804E-6CBD1A4790C3}"/>
              </a:ext>
            </a:extLst>
          </p:cNvPr>
          <p:cNvPicPr>
            <a:picLocks noChangeAspect="1"/>
          </p:cNvPicPr>
          <p:nvPr/>
        </p:nvPicPr>
        <p:blipFill>
          <a:blip r:embed="rId4"/>
          <a:stretch>
            <a:fillRect/>
          </a:stretch>
        </p:blipFill>
        <p:spPr>
          <a:xfrm>
            <a:off x="9181567" y="40515"/>
            <a:ext cx="2932652" cy="1766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par>
                                <p:cTn id="12" presetID="10" presetClass="entr" presetSubtype="0" fill="hold" nodeType="with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30950" y="734550"/>
            <a:ext cx="6315000" cy="98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sz="4000" b="1" dirty="0">
                <a:latin typeface="Times New Roman"/>
                <a:ea typeface="Times New Roman"/>
                <a:cs typeface="Times New Roman"/>
                <a:sym typeface="Times New Roman"/>
              </a:rPr>
              <a:t>What is GitHub?</a:t>
            </a:r>
            <a:endParaRPr sz="4000" b="1">
              <a:latin typeface="Times New Roman"/>
              <a:ea typeface="Times New Roman"/>
              <a:cs typeface="Times New Roman"/>
              <a:sym typeface="Times New Roman"/>
            </a:endParaRPr>
          </a:p>
        </p:txBody>
      </p:sp>
      <p:sp>
        <p:nvSpPr>
          <p:cNvPr id="153" name="Google Shape;153;p22"/>
          <p:cNvSpPr txBox="1">
            <a:spLocks noGrp="1"/>
          </p:cNvSpPr>
          <p:nvPr>
            <p:ph type="body" idx="1"/>
          </p:nvPr>
        </p:nvSpPr>
        <p:spPr>
          <a:xfrm>
            <a:off x="314325" y="2120900"/>
            <a:ext cx="11712575" cy="42799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US" sz="2000" b="0" i="0" dirty="0">
                <a:solidFill>
                  <a:schemeClr val="bg2">
                    <a:lumMod val="50000"/>
                  </a:schemeClr>
                </a:solidFill>
                <a:effectLst/>
                <a:latin typeface="arial" panose="020B0604020202020204" pitchFamily="34" charset="0"/>
              </a:rPr>
              <a:t>GitHub Inc. is a provider of Internet hosting for software development and version control using Git. It offers the distributed version control and source code management functionality of Git, plus its own features.</a:t>
            </a:r>
            <a:endParaRPr lang="en-US" sz="2000" dirty="0">
              <a:solidFill>
                <a:schemeClr val="bg2">
                  <a:lumMod val="50000"/>
                </a:schemeClr>
              </a:solidFill>
              <a:latin typeface="Arial"/>
              <a:ea typeface="Arial"/>
              <a:cs typeface="Arial"/>
              <a:sym typeface="Arial"/>
            </a:endParaRPr>
          </a:p>
          <a:p>
            <a:pPr marL="0" lvl="0" indent="0" algn="l" rtl="0">
              <a:lnSpc>
                <a:spcPct val="115000"/>
              </a:lnSpc>
              <a:spcBef>
                <a:spcPts val="1400"/>
              </a:spcBef>
              <a:spcAft>
                <a:spcPts val="0"/>
              </a:spcAft>
              <a:buNone/>
            </a:pPr>
            <a:r>
              <a:rPr lang="en-US" sz="2000" dirty="0">
                <a:solidFill>
                  <a:schemeClr val="bg2">
                    <a:lumMod val="50000"/>
                  </a:schemeClr>
                </a:solidFill>
                <a:latin typeface="Arial"/>
                <a:ea typeface="Arial"/>
                <a:cs typeface="Arial"/>
                <a:sym typeface="Arial"/>
              </a:rPr>
              <a:t>GitHub is a code hosting platform for collaboration and version control. </a:t>
            </a:r>
          </a:p>
          <a:p>
            <a:pPr marL="0" lvl="0" indent="0" algn="l" rtl="0">
              <a:lnSpc>
                <a:spcPct val="115000"/>
              </a:lnSpc>
              <a:spcBef>
                <a:spcPts val="1400"/>
              </a:spcBef>
              <a:spcAft>
                <a:spcPts val="0"/>
              </a:spcAft>
              <a:buNone/>
            </a:pPr>
            <a:r>
              <a:rPr lang="en-US" sz="2000" dirty="0">
                <a:solidFill>
                  <a:schemeClr val="bg2">
                    <a:lumMod val="50000"/>
                  </a:schemeClr>
                </a:solidFill>
                <a:latin typeface="Arial"/>
                <a:ea typeface="Arial"/>
                <a:cs typeface="Arial"/>
                <a:sym typeface="Arial"/>
              </a:rPr>
              <a:t>GitHub essentials are:</a:t>
            </a:r>
            <a:endParaRPr sz="2000" dirty="0">
              <a:solidFill>
                <a:schemeClr val="bg2">
                  <a:lumMod val="50000"/>
                </a:schemeClr>
              </a:solidFill>
              <a:latin typeface="Arial"/>
              <a:ea typeface="Arial"/>
              <a:cs typeface="Arial"/>
              <a:sym typeface="Arial"/>
            </a:endParaRPr>
          </a:p>
          <a:p>
            <a:pPr marL="457200" lvl="0" indent="-381000" algn="l" rtl="0">
              <a:lnSpc>
                <a:spcPct val="115000"/>
              </a:lnSpc>
              <a:spcBef>
                <a:spcPts val="1400"/>
              </a:spcBef>
              <a:spcAft>
                <a:spcPts val="0"/>
              </a:spcAft>
              <a:buClr>
                <a:srgbClr val="000000"/>
              </a:buClr>
              <a:buSzPts val="2400"/>
              <a:buFont typeface="Arial"/>
              <a:buChar char="●"/>
            </a:pPr>
            <a:r>
              <a:rPr lang="en-US" sz="2000" dirty="0">
                <a:solidFill>
                  <a:schemeClr val="bg2">
                    <a:lumMod val="50000"/>
                  </a:schemeClr>
                </a:solidFill>
                <a:latin typeface="Arial"/>
                <a:ea typeface="Arial"/>
                <a:cs typeface="Arial"/>
                <a:sym typeface="Arial"/>
              </a:rPr>
              <a:t>Repositories</a:t>
            </a:r>
            <a:endParaRPr sz="2000" dirty="0">
              <a:solidFill>
                <a:schemeClr val="bg2">
                  <a:lumMod val="50000"/>
                </a:schemeClr>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000" dirty="0">
                <a:solidFill>
                  <a:schemeClr val="bg2">
                    <a:lumMod val="50000"/>
                  </a:schemeClr>
                </a:solidFill>
                <a:latin typeface="Arial"/>
                <a:ea typeface="Arial"/>
                <a:cs typeface="Arial"/>
                <a:sym typeface="Arial"/>
              </a:rPr>
              <a:t>Branches</a:t>
            </a:r>
            <a:endParaRPr sz="2000" dirty="0">
              <a:solidFill>
                <a:schemeClr val="bg2">
                  <a:lumMod val="50000"/>
                </a:schemeClr>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000" dirty="0">
                <a:solidFill>
                  <a:schemeClr val="bg2">
                    <a:lumMod val="50000"/>
                  </a:schemeClr>
                </a:solidFill>
                <a:latin typeface="Arial"/>
                <a:ea typeface="Arial"/>
                <a:cs typeface="Arial"/>
                <a:sym typeface="Arial"/>
              </a:rPr>
              <a:t>Commits</a:t>
            </a:r>
            <a:endParaRPr sz="2000" dirty="0">
              <a:solidFill>
                <a:schemeClr val="bg2">
                  <a:lumMod val="50000"/>
                </a:schemeClr>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000" dirty="0">
                <a:solidFill>
                  <a:schemeClr val="bg2">
                    <a:lumMod val="50000"/>
                  </a:schemeClr>
                </a:solidFill>
                <a:latin typeface="Arial"/>
                <a:ea typeface="Arial"/>
                <a:cs typeface="Arial"/>
                <a:sym typeface="Arial"/>
              </a:rPr>
              <a:t>Pull Requests</a:t>
            </a:r>
            <a:endParaRPr sz="2000" dirty="0">
              <a:solidFill>
                <a:schemeClr val="bg2">
                  <a:lumMod val="50000"/>
                </a:schemeClr>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000" dirty="0">
                <a:solidFill>
                  <a:schemeClr val="bg2">
                    <a:lumMod val="50000"/>
                  </a:schemeClr>
                </a:solidFill>
                <a:latin typeface="Arial"/>
                <a:ea typeface="Arial"/>
                <a:cs typeface="Arial"/>
                <a:sym typeface="Arial"/>
              </a:rPr>
              <a:t>Git (the version control software GitHub is built on)</a:t>
            </a:r>
            <a:endParaRPr sz="2000" dirty="0">
              <a:solidFill>
                <a:schemeClr val="bg2">
                  <a:lumMod val="50000"/>
                </a:schemeClr>
              </a:solidFill>
              <a:latin typeface="Arial"/>
              <a:ea typeface="Arial"/>
              <a:cs typeface="Arial"/>
              <a:sym typeface="Arial"/>
            </a:endParaRPr>
          </a:p>
          <a:p>
            <a:pPr marL="0" lvl="0" indent="0" algn="l" rtl="0">
              <a:lnSpc>
                <a:spcPct val="115000"/>
              </a:lnSpc>
              <a:spcBef>
                <a:spcPts val="1400"/>
              </a:spcBef>
              <a:spcAft>
                <a:spcPts val="1400"/>
              </a:spcAft>
              <a:buNone/>
            </a:pPr>
            <a:endParaRPr sz="2000" dirty="0">
              <a:solidFill>
                <a:schemeClr val="bg2">
                  <a:lumMod val="50000"/>
                </a:schemeClr>
              </a:solidFill>
              <a:latin typeface="Arial"/>
              <a:ea typeface="Arial"/>
              <a:cs typeface="Arial"/>
              <a:sym typeface="Arial"/>
            </a:endParaRPr>
          </a:p>
        </p:txBody>
      </p:sp>
      <p:pic>
        <p:nvPicPr>
          <p:cNvPr id="154" name="Google Shape;154;p22"/>
          <p:cNvPicPr preferRelativeResize="0"/>
          <p:nvPr/>
        </p:nvPicPr>
        <p:blipFill rotWithShape="1">
          <a:blip r:embed="rId3">
            <a:alphaModFix/>
          </a:blip>
          <a:srcRect/>
          <a:stretch/>
        </p:blipFill>
        <p:spPr>
          <a:xfrm rot="5400000">
            <a:off x="6537376" y="1514341"/>
            <a:ext cx="6007504" cy="4930827"/>
          </a:xfrm>
          <a:prstGeom prst="rect">
            <a:avLst/>
          </a:prstGeom>
          <a:noFill/>
          <a:ln>
            <a:noFill/>
          </a:ln>
        </p:spPr>
      </p:pic>
      <p:sp>
        <p:nvSpPr>
          <p:cNvPr id="155" name="Google Shape;155;p22"/>
          <p:cNvSpPr txBox="1"/>
          <p:nvPr/>
        </p:nvSpPr>
        <p:spPr>
          <a:xfrm>
            <a:off x="3660493"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sz="1400">
              <a:solidFill>
                <a:schemeClr val="dk1"/>
              </a:solidFill>
              <a:latin typeface="Poppins"/>
              <a:ea typeface="Poppins"/>
              <a:cs typeface="Poppins"/>
              <a:sym typeface="Poppins"/>
            </a:endParaRPr>
          </a:p>
        </p:txBody>
      </p:sp>
      <p:sp>
        <p:nvSpPr>
          <p:cNvPr id="156" name="Google Shape;156;p22"/>
          <p:cNvSpPr txBox="1"/>
          <p:nvPr/>
        </p:nvSpPr>
        <p:spPr>
          <a:xfrm>
            <a:off x="800100"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a:p>
        </p:txBody>
      </p:sp>
      <p:sp>
        <p:nvSpPr>
          <p:cNvPr id="157" name="Google Shape;157;p22"/>
          <p:cNvSpPr txBox="1"/>
          <p:nvPr/>
        </p:nvSpPr>
        <p:spPr>
          <a:xfrm>
            <a:off x="5025593" y="5404832"/>
            <a:ext cx="17649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8" name="Google Shape;158;p22"/>
          <p:cNvSpPr txBox="1"/>
          <p:nvPr/>
        </p:nvSpPr>
        <p:spPr>
          <a:xfrm>
            <a:off x="1152375" y="5181732"/>
            <a:ext cx="8805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9" name="Google Shape;159;p22"/>
          <p:cNvSpPr txBox="1"/>
          <p:nvPr/>
        </p:nvSpPr>
        <p:spPr>
          <a:xfrm>
            <a:off x="10952571" y="3750052"/>
            <a:ext cx="772308" cy="10447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p:txBody>
      </p:sp>
      <p:sp>
        <p:nvSpPr>
          <p:cNvPr id="160" name="Google Shape;160;p22"/>
          <p:cNvSpPr txBox="1"/>
          <p:nvPr/>
        </p:nvSpPr>
        <p:spPr>
          <a:xfrm>
            <a:off x="10220150" y="2897100"/>
            <a:ext cx="3824400" cy="106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61" name="Google Shape;161;p22"/>
          <p:cNvSpPr/>
          <p:nvPr/>
        </p:nvSpPr>
        <p:spPr>
          <a:xfrm>
            <a:off x="0" y="-125506"/>
            <a:ext cx="12192000" cy="19287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GitHub?</a:t>
            </a:r>
            <a:endParaRPr sz="4000" b="1" u="sng">
              <a:solidFill>
                <a:srgbClr val="EAEAEA"/>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EB81D79-A1C4-4983-9DB8-F620FA7B4267}"/>
              </a:ext>
            </a:extLst>
          </p:cNvPr>
          <p:cNvPicPr>
            <a:picLocks noChangeAspect="1"/>
          </p:cNvPicPr>
          <p:nvPr/>
        </p:nvPicPr>
        <p:blipFill>
          <a:blip r:embed="rId4"/>
          <a:stretch>
            <a:fillRect/>
          </a:stretch>
        </p:blipFill>
        <p:spPr>
          <a:xfrm>
            <a:off x="9123235" y="-72929"/>
            <a:ext cx="1876123" cy="1876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additive="base">
                                        <p:cTn id="11" dur="500"/>
                                        <p:tgtEl>
                                          <p:spTgt spid="16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500"/>
                                        <p:tgtEl>
                                          <p:spTgt spid="15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10" presetClass="entr" presetSubtype="0" fill="hold" nodeType="with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par>
                                <p:cTn id="25" presetID="10"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81263"/>
            <a:ext cx="12192000" cy="1518763"/>
          </a:xfrm>
          <a:solidFill>
            <a:schemeClr val="accent1">
              <a:lumMod val="75000"/>
            </a:schemeClr>
          </a:solidFill>
        </p:spPr>
        <p:txBody>
          <a:bodyPr/>
          <a:lstStyle/>
          <a:p>
            <a:pPr algn="ctr"/>
            <a:r>
              <a:rPr lang="en-US" sz="4000" b="1" dirty="0">
                <a:solidFill>
                  <a:schemeClr val="bg1"/>
                </a:solidFill>
                <a:latin typeface="Times New Roman" pitchFamily="18" charset="0"/>
                <a:cs typeface="Times New Roman" pitchFamily="18" charset="0"/>
              </a:rPr>
              <a:t>GIT Cheat Sheet</a:t>
            </a:r>
          </a:p>
        </p:txBody>
      </p:sp>
      <p:sp>
        <p:nvSpPr>
          <p:cNvPr id="3" name="Text Placeholder 2"/>
          <p:cNvSpPr>
            <a:spLocks noGrp="1"/>
          </p:cNvSpPr>
          <p:nvPr>
            <p:ph type="body" idx="1"/>
          </p:nvPr>
        </p:nvSpPr>
        <p:spPr>
          <a:xfrm>
            <a:off x="730950" y="1793750"/>
            <a:ext cx="10250113" cy="4308000"/>
          </a:xfrm>
        </p:spPr>
        <p:txBody>
          <a:bodyPr/>
          <a:lstStyle/>
          <a:p>
            <a:pPr algn="ctr"/>
            <a:endParaRPr lang="en-US" dirty="0"/>
          </a:p>
        </p:txBody>
      </p:sp>
      <p:pic>
        <p:nvPicPr>
          <p:cNvPr id="6" name="Picture 5">
            <a:extLst>
              <a:ext uri="{FF2B5EF4-FFF2-40B4-BE49-F238E27FC236}">
                <a16:creationId xmlns:a16="http://schemas.microsoft.com/office/drawing/2014/main" id="{4585B253-3904-49B0-83D3-411D0AA27CC4}"/>
              </a:ext>
            </a:extLst>
          </p:cNvPr>
          <p:cNvPicPr>
            <a:picLocks noChangeAspect="1"/>
          </p:cNvPicPr>
          <p:nvPr/>
        </p:nvPicPr>
        <p:blipFill>
          <a:blip r:embed="rId2"/>
          <a:stretch>
            <a:fillRect/>
          </a:stretch>
        </p:blipFill>
        <p:spPr>
          <a:xfrm>
            <a:off x="730950" y="1421118"/>
            <a:ext cx="10250113" cy="50532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65"/>
        <p:cNvGrpSpPr/>
        <p:nvPr/>
      </p:nvGrpSpPr>
      <p:grpSpPr>
        <a:xfrm>
          <a:off x="0" y="0"/>
          <a:ext cx="0" cy="0"/>
          <a:chOff x="0" y="0"/>
          <a:chExt cx="0" cy="0"/>
        </a:xfrm>
      </p:grpSpPr>
      <p:sp>
        <p:nvSpPr>
          <p:cNvPr id="166" name="Google Shape;166;p23"/>
          <p:cNvSpPr txBox="1"/>
          <p:nvPr/>
        </p:nvSpPr>
        <p:spPr>
          <a:xfrm>
            <a:off x="4999813" y="1879068"/>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7" name="Google Shape;167;p23"/>
          <p:cNvSpPr txBox="1"/>
          <p:nvPr/>
        </p:nvSpPr>
        <p:spPr>
          <a:xfrm>
            <a:off x="4999813" y="2268293"/>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68" name="Google Shape;168;p23"/>
          <p:cNvSpPr txBox="1"/>
          <p:nvPr/>
        </p:nvSpPr>
        <p:spPr>
          <a:xfrm>
            <a:off x="6490449" y="2992676"/>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9" name="Google Shape;169;p23"/>
          <p:cNvSpPr txBox="1"/>
          <p:nvPr/>
        </p:nvSpPr>
        <p:spPr>
          <a:xfrm>
            <a:off x="6490449" y="3381901"/>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0" name="Google Shape;170;p23"/>
          <p:cNvSpPr txBox="1"/>
          <p:nvPr/>
        </p:nvSpPr>
        <p:spPr>
          <a:xfrm>
            <a:off x="8336878" y="4051455"/>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1" name="Google Shape;171;p23"/>
          <p:cNvSpPr txBox="1"/>
          <p:nvPr/>
        </p:nvSpPr>
        <p:spPr>
          <a:xfrm>
            <a:off x="8336878" y="4440680"/>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2" name="Google Shape;172;p23"/>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173" name="Google Shape;173;p23"/>
          <p:cNvSpPr txBox="1"/>
          <p:nvPr/>
        </p:nvSpPr>
        <p:spPr>
          <a:xfrm>
            <a:off x="4765863" y="1642294"/>
            <a:ext cx="2535300" cy="3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4" name="Google Shape;174;p23"/>
          <p:cNvSpPr/>
          <p:nvPr/>
        </p:nvSpPr>
        <p:spPr>
          <a:xfrm>
            <a:off x="-100" y="0"/>
            <a:ext cx="12192000" cy="20574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a:solidFill>
                  <a:srgbClr val="EAEAEA"/>
                </a:solidFill>
                <a:latin typeface="Times New Roman"/>
                <a:ea typeface="Times New Roman"/>
                <a:cs typeface="Times New Roman"/>
                <a:sym typeface="Times New Roman"/>
              </a:rPr>
              <a:t>CREATING AN EMPTY REPOSITORY ON GITHUB</a:t>
            </a:r>
            <a:endParaRPr sz="4000" dirty="0">
              <a:solidFill>
                <a:srgbClr val="EAEAEA"/>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B2CEE82C-61DD-4EC2-B4E9-087A3C890A20}"/>
              </a:ext>
            </a:extLst>
          </p:cNvPr>
          <p:cNvPicPr>
            <a:picLocks noChangeAspect="1"/>
          </p:cNvPicPr>
          <p:nvPr/>
        </p:nvPicPr>
        <p:blipFill rotWithShape="1">
          <a:blip r:embed="rId3"/>
          <a:srcRect l="22307" t="15865" r="14202" b="3093"/>
          <a:stretch/>
        </p:blipFill>
        <p:spPr>
          <a:xfrm>
            <a:off x="2447364" y="1642295"/>
            <a:ext cx="7260417" cy="52129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endParaRPr/>
          </a:p>
        </p:txBody>
      </p:sp>
      <p:sp>
        <p:nvSpPr>
          <p:cNvPr id="2" name="Rectangle 1">
            <a:extLst>
              <a:ext uri="{FF2B5EF4-FFF2-40B4-BE49-F238E27FC236}">
                <a16:creationId xmlns:a16="http://schemas.microsoft.com/office/drawing/2014/main" id="{F82F9DD8-E762-469E-8CB3-E2C6D48FF2E1}"/>
              </a:ext>
            </a:extLst>
          </p:cNvPr>
          <p:cNvSpPr/>
          <p:nvPr/>
        </p:nvSpPr>
        <p:spPr>
          <a:xfrm>
            <a:off x="628650" y="2106706"/>
            <a:ext cx="1155326" cy="254959"/>
          </a:xfrm>
          <a:prstGeom prst="rect">
            <a:avLst/>
          </a:prstGeom>
          <a:solidFill>
            <a:srgbClr val="D1EBF8"/>
          </a:solidFill>
          <a:ln>
            <a:solidFill>
              <a:srgbClr val="D1EB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1" name="Google Shape;181;p24"/>
          <p:cNvPicPr preferRelativeResize="0"/>
          <p:nvPr/>
        </p:nvPicPr>
        <p:blipFill rotWithShape="1">
          <a:blip r:embed="rId3">
            <a:alphaModFix/>
          </a:blip>
          <a:srcRect r="20789" b="39622"/>
          <a:stretch/>
        </p:blipFill>
        <p:spPr>
          <a:xfrm rot="10800000">
            <a:off x="-1" y="4256749"/>
            <a:ext cx="4496239" cy="2812953"/>
          </a:xfrm>
          <a:prstGeom prst="rect">
            <a:avLst/>
          </a:prstGeom>
          <a:noFill/>
          <a:ln>
            <a:noFill/>
          </a:ln>
        </p:spPr>
      </p:pic>
      <p:sp>
        <p:nvSpPr>
          <p:cNvPr id="182" name="Google Shape;182;p24"/>
          <p:cNvSpPr txBox="1"/>
          <p:nvPr/>
        </p:nvSpPr>
        <p:spPr>
          <a:xfrm>
            <a:off x="3735684"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3" name="Google Shape;183;p24"/>
          <p:cNvSpPr txBox="1"/>
          <p:nvPr/>
        </p:nvSpPr>
        <p:spPr>
          <a:xfrm>
            <a:off x="3674390" y="5105325"/>
            <a:ext cx="2220481"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4" name="Google Shape;184;p24"/>
          <p:cNvSpPr/>
          <p:nvPr/>
        </p:nvSpPr>
        <p:spPr>
          <a:xfrm>
            <a:off x="4358432" y="4535490"/>
            <a:ext cx="875241"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5" name="Google Shape;185;p24"/>
          <p:cNvSpPr txBox="1"/>
          <p:nvPr/>
        </p:nvSpPr>
        <p:spPr>
          <a:xfrm>
            <a:off x="9008802"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6" name="Google Shape;186;p24"/>
          <p:cNvSpPr txBox="1"/>
          <p:nvPr/>
        </p:nvSpPr>
        <p:spPr>
          <a:xfrm>
            <a:off x="9692103" y="5105325"/>
            <a:ext cx="731290"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7" name="Google Shape;187;p24"/>
          <p:cNvSpPr/>
          <p:nvPr/>
        </p:nvSpPr>
        <p:spPr>
          <a:xfrm>
            <a:off x="9415946"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8" name="Google Shape;188;p24"/>
          <p:cNvSpPr txBox="1"/>
          <p:nvPr/>
        </p:nvSpPr>
        <p:spPr>
          <a:xfrm>
            <a:off x="1075905" y="5399186"/>
            <a:ext cx="2116652" cy="640723"/>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lt2"/>
              </a:buClr>
              <a:buSzPts val="1200"/>
              <a:buFont typeface="Arial"/>
              <a:buNone/>
            </a:pPr>
            <a:endParaRPr/>
          </a:p>
        </p:txBody>
      </p:sp>
      <p:sp>
        <p:nvSpPr>
          <p:cNvPr id="189" name="Google Shape;189;p24"/>
          <p:cNvSpPr/>
          <p:nvPr/>
        </p:nvSpPr>
        <p:spPr>
          <a:xfrm>
            <a:off x="1481008"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0" name="Google Shape;190;p24"/>
          <p:cNvSpPr txBox="1"/>
          <p:nvPr/>
        </p:nvSpPr>
        <p:spPr>
          <a:xfrm>
            <a:off x="6395463"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91" name="Google Shape;191;p24"/>
          <p:cNvSpPr/>
          <p:nvPr/>
        </p:nvSpPr>
        <p:spPr>
          <a:xfrm>
            <a:off x="6656734" y="4535490"/>
            <a:ext cx="1598194"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2" name="Google Shape;192;p24"/>
          <p:cNvSpPr txBox="1"/>
          <p:nvPr/>
        </p:nvSpPr>
        <p:spPr>
          <a:xfrm>
            <a:off x="1" y="1524001"/>
            <a:ext cx="12192000" cy="4880928"/>
          </a:xfrm>
          <a:prstGeom prst="rect">
            <a:avLst/>
          </a:prstGeom>
          <a:noFill/>
          <a:ln>
            <a:noFill/>
          </a:ln>
        </p:spPr>
        <p:txBody>
          <a:bodyPr spcFirstLastPara="1" wrap="square" lIns="91425" tIns="45700" rIns="91425" bIns="45700" anchor="t" anchorCtr="0">
            <a:noAutofit/>
          </a:bodyPr>
          <a:lstStyle/>
          <a:p>
            <a:pPr lvl="0" algn="just"/>
            <a:endParaRPr lang="en-US" sz="2400" dirty="0"/>
          </a:p>
          <a:p>
            <a:pPr lvl="0" algn="just"/>
            <a:r>
              <a:rPr lang="en-US" sz="2400" dirty="0"/>
              <a:t>A Git workflow is a recipe or recommendation for how to use Git to accomplish work in a consistent and productive manner. Git workflows encourage developers and DevOps teams to leverage Git effectively and consistently. Git offers a lot of flexibility in how users manage changes.</a:t>
            </a:r>
            <a:endParaRPr lang="en-US" sz="2400" dirty="0">
              <a:highlight>
                <a:srgbClr val="F5F5F5"/>
              </a:highlight>
            </a:endParaRPr>
          </a:p>
        </p:txBody>
      </p:sp>
      <p:sp>
        <p:nvSpPr>
          <p:cNvPr id="193" name="Google Shape;193;p24"/>
          <p:cNvSpPr txBox="1"/>
          <p:nvPr/>
        </p:nvSpPr>
        <p:spPr>
          <a:xfrm>
            <a:off x="3673611" y="2521111"/>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4" name="Google Shape;194;p24"/>
          <p:cNvSpPr txBox="1"/>
          <p:nvPr/>
        </p:nvSpPr>
        <p:spPr>
          <a:xfrm>
            <a:off x="1181043"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Poppins"/>
              <a:ea typeface="Poppins"/>
              <a:cs typeface="Poppins"/>
              <a:sym typeface="Poppins"/>
            </a:endParaRPr>
          </a:p>
        </p:txBody>
      </p:sp>
      <p:sp>
        <p:nvSpPr>
          <p:cNvPr id="195" name="Google Shape;195;p24"/>
          <p:cNvSpPr txBox="1"/>
          <p:nvPr/>
        </p:nvSpPr>
        <p:spPr>
          <a:xfrm>
            <a:off x="3673611"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6" name="Google Shape;196;p24"/>
          <p:cNvSpPr/>
          <p:nvPr/>
        </p:nvSpPr>
        <p:spPr>
          <a:xfrm>
            <a:off x="0" y="-76200"/>
            <a:ext cx="12192000" cy="19908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u="sng" dirty="0">
                <a:solidFill>
                  <a:schemeClr val="lt1"/>
                </a:solidFill>
                <a:latin typeface="Times New Roman"/>
                <a:ea typeface="Times New Roman"/>
                <a:cs typeface="Times New Roman"/>
                <a:sym typeface="Times New Roman"/>
              </a:rPr>
              <a:t>BASIC GIT WORKFLOW</a:t>
            </a:r>
            <a:endParaRPr sz="4000" b="1" u="sng"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F5F569A5-857A-4E88-9A92-0304D64A74FB}"/>
              </a:ext>
            </a:extLst>
          </p:cNvPr>
          <p:cNvPicPr>
            <a:picLocks noChangeAspect="1"/>
          </p:cNvPicPr>
          <p:nvPr/>
        </p:nvPicPr>
        <p:blipFill>
          <a:blip r:embed="rId4"/>
          <a:stretch>
            <a:fillRect/>
          </a:stretch>
        </p:blipFill>
        <p:spPr>
          <a:xfrm>
            <a:off x="765848" y="3835287"/>
            <a:ext cx="4375302" cy="1902125"/>
          </a:xfrm>
          <a:prstGeom prst="rect">
            <a:avLst/>
          </a:prstGeom>
        </p:spPr>
      </p:pic>
      <p:pic>
        <p:nvPicPr>
          <p:cNvPr id="4" name="Picture 3">
            <a:extLst>
              <a:ext uri="{FF2B5EF4-FFF2-40B4-BE49-F238E27FC236}">
                <a16:creationId xmlns:a16="http://schemas.microsoft.com/office/drawing/2014/main" id="{847971F7-A6B9-4F93-8B22-B16269875047}"/>
              </a:ext>
            </a:extLst>
          </p:cNvPr>
          <p:cNvPicPr>
            <a:picLocks noChangeAspect="1"/>
          </p:cNvPicPr>
          <p:nvPr/>
        </p:nvPicPr>
        <p:blipFill>
          <a:blip r:embed="rId5"/>
          <a:stretch>
            <a:fillRect/>
          </a:stretch>
        </p:blipFill>
        <p:spPr>
          <a:xfrm>
            <a:off x="6516165" y="3200402"/>
            <a:ext cx="5500139" cy="30938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additive="base">
                                        <p:cTn id="11" dur="500"/>
                                        <p:tgtEl>
                                          <p:spTgt spid="184"/>
                                        </p:tgtEl>
                                        <p:attrNameLst>
                                          <p:attrName>ppt_w</p:attrName>
                                        </p:attrNameLst>
                                      </p:cBhvr>
                                      <p:tavLst>
                                        <p:tav tm="0">
                                          <p:val>
                                            <p:strVal val="0"/>
                                          </p:val>
                                        </p:tav>
                                        <p:tav tm="100000">
                                          <p:val>
                                            <p:strVal val="#ppt_w"/>
                                          </p:val>
                                        </p:tav>
                                      </p:tavLst>
                                    </p:anim>
                                    <p:anim calcmode="lin" valueType="num">
                                      <p:cBhvr additive="base">
                                        <p:cTn id="12" dur="500"/>
                                        <p:tgtEl>
                                          <p:spTgt spid="18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additive="base">
                                        <p:cTn id="15" dur="500"/>
                                        <p:tgtEl>
                                          <p:spTgt spid="187"/>
                                        </p:tgtEl>
                                        <p:attrNameLst>
                                          <p:attrName>ppt_w</p:attrName>
                                        </p:attrNameLst>
                                      </p:cBhvr>
                                      <p:tavLst>
                                        <p:tav tm="0">
                                          <p:val>
                                            <p:strVal val="0"/>
                                          </p:val>
                                        </p:tav>
                                        <p:tav tm="100000">
                                          <p:val>
                                            <p:strVal val="#ppt_w"/>
                                          </p:val>
                                        </p:tav>
                                      </p:tavLst>
                                    </p:anim>
                                    <p:anim calcmode="lin" valueType="num">
                                      <p:cBhvr additive="base">
                                        <p:cTn id="16" dur="500"/>
                                        <p:tgtEl>
                                          <p:spTgt spid="18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89"/>
                                        </p:tgtEl>
                                        <p:attrNameLst>
                                          <p:attrName>style.visibility</p:attrName>
                                        </p:attrNameLst>
                                      </p:cBhvr>
                                      <p:to>
                                        <p:strVal val="visible"/>
                                      </p:to>
                                    </p:set>
                                    <p:anim calcmode="lin" valueType="num">
                                      <p:cBhvr additive="base">
                                        <p:cTn id="19" dur="500"/>
                                        <p:tgtEl>
                                          <p:spTgt spid="189"/>
                                        </p:tgtEl>
                                        <p:attrNameLst>
                                          <p:attrName>ppt_w</p:attrName>
                                        </p:attrNameLst>
                                      </p:cBhvr>
                                      <p:tavLst>
                                        <p:tav tm="0">
                                          <p:val>
                                            <p:strVal val="0"/>
                                          </p:val>
                                        </p:tav>
                                        <p:tav tm="100000">
                                          <p:val>
                                            <p:strVal val="#ppt_w"/>
                                          </p:val>
                                        </p:tav>
                                      </p:tavLst>
                                    </p:anim>
                                    <p:anim calcmode="lin" valueType="num">
                                      <p:cBhvr additive="base">
                                        <p:cTn id="20" dur="500"/>
                                        <p:tgtEl>
                                          <p:spTgt spid="18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anim calcmode="lin" valueType="num">
                                      <p:cBhvr additive="base">
                                        <p:cTn id="23" dur="500"/>
                                        <p:tgtEl>
                                          <p:spTgt spid="191"/>
                                        </p:tgtEl>
                                        <p:attrNameLst>
                                          <p:attrName>ppt_w</p:attrName>
                                        </p:attrNameLst>
                                      </p:cBhvr>
                                      <p:tavLst>
                                        <p:tav tm="0">
                                          <p:val>
                                            <p:strVal val="0"/>
                                          </p:val>
                                        </p:tav>
                                        <p:tav tm="100000">
                                          <p:val>
                                            <p:strVal val="#ppt_w"/>
                                          </p:val>
                                        </p:tav>
                                      </p:tavLst>
                                    </p:anim>
                                    <p:anim calcmode="lin" valueType="num">
                                      <p:cBhvr additive="base">
                                        <p:cTn id="24" dur="500"/>
                                        <p:tgtEl>
                                          <p:spTgt spid="19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fade">
                                      <p:cBhvr>
                                        <p:cTn id="27" dur="500"/>
                                        <p:tgtEl>
                                          <p:spTgt spid="183"/>
                                        </p:tgtEl>
                                      </p:cBhvr>
                                    </p:animEffect>
                                  </p:childTnLst>
                                </p:cTn>
                              </p:par>
                              <p:par>
                                <p:cTn id="28" presetID="10" presetClass="entr" presetSubtype="0" fill="hold" nodeType="withEffect">
                                  <p:stCondLst>
                                    <p:cond delay="0"/>
                                  </p:stCondLst>
                                  <p:childTnLst>
                                    <p:set>
                                      <p:cBhvr>
                                        <p:cTn id="29" dur="1" fill="hold">
                                          <p:stCondLst>
                                            <p:cond delay="0"/>
                                          </p:stCondLst>
                                        </p:cTn>
                                        <p:tgtEl>
                                          <p:spTgt spid="186"/>
                                        </p:tgtEl>
                                        <p:attrNameLst>
                                          <p:attrName>style.visibility</p:attrName>
                                        </p:attrNameLst>
                                      </p:cBhvr>
                                      <p:to>
                                        <p:strVal val="visible"/>
                                      </p:to>
                                    </p:set>
                                    <p:animEffect transition="in" filter="fade">
                                      <p:cBhvr>
                                        <p:cTn id="30" dur="500"/>
                                        <p:tgtEl>
                                          <p:spTgt spid="186"/>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10"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fade">
                                      <p:cBhvr>
                                        <p:cTn id="37" dur="500"/>
                                        <p:tgtEl>
                                          <p:spTgt spid="182"/>
                                        </p:tgtEl>
                                      </p:cBhvr>
                                    </p:animEffect>
                                  </p:childTnLst>
                                </p:cTn>
                              </p:par>
                              <p:par>
                                <p:cTn id="38" presetID="10" presetClass="entr" presetSubtype="0"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500"/>
                                        <p:tgtEl>
                                          <p:spTgt spid="190"/>
                                        </p:tgtEl>
                                      </p:cBhvr>
                                    </p:animEffect>
                                  </p:childTnLst>
                                </p:cTn>
                              </p:par>
                              <p:par>
                                <p:cTn id="41" presetID="10" presetClass="entr" presetSubtype="0" fill="hold" nodeType="withEffect">
                                  <p:stCondLst>
                                    <p:cond delay="0"/>
                                  </p:stCondLst>
                                  <p:childTnLst>
                                    <p:set>
                                      <p:cBhvr>
                                        <p:cTn id="42" dur="1" fill="hold">
                                          <p:stCondLst>
                                            <p:cond delay="0"/>
                                          </p:stCondLst>
                                        </p:cTn>
                                        <p:tgtEl>
                                          <p:spTgt spid="185"/>
                                        </p:tgtEl>
                                        <p:attrNameLst>
                                          <p:attrName>style.visibility</p:attrName>
                                        </p:attrNameLst>
                                      </p:cBhvr>
                                      <p:to>
                                        <p:strVal val="visible"/>
                                      </p:to>
                                    </p:set>
                                    <p:animEffect transition="in" filter="fade">
                                      <p:cBhvr>
                                        <p:cTn id="43" dur="500"/>
                                        <p:tgtEl>
                                          <p:spTgt spid="18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par>
                                <p:cTn id="48" presetID="10" presetClass="entr" presetSubtype="0" fill="hold"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fade">
                                      <p:cBhvr>
                                        <p:cTn id="53" dur="500"/>
                                        <p:tgtEl>
                                          <p:spTgt spid="194"/>
                                        </p:tgtEl>
                                      </p:cBhvr>
                                    </p:animEffect>
                                  </p:childTnLst>
                                </p:cTn>
                              </p:par>
                              <p:par>
                                <p:cTn id="54" presetID="10" presetClass="entr" presetSubtype="0" fill="hold" nodeType="with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fade">
                                      <p:cBhvr>
                                        <p:cTn id="5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0"/>
          </a:schemeClr>
        </a:solidFill>
        <a:effectLst/>
      </p:bgPr>
    </p:bg>
    <p:spTree>
      <p:nvGrpSpPr>
        <p:cNvPr id="1" name="Shape 200"/>
        <p:cNvGrpSpPr/>
        <p:nvPr/>
      </p:nvGrpSpPr>
      <p:grpSpPr>
        <a:xfrm>
          <a:off x="0" y="0"/>
          <a:ext cx="0" cy="0"/>
          <a:chOff x="0" y="0"/>
          <a:chExt cx="0" cy="0"/>
        </a:xfrm>
      </p:grpSpPr>
      <p:sp>
        <p:nvSpPr>
          <p:cNvPr id="201" name="Google Shape;201;p25"/>
          <p:cNvSpPr txBox="1"/>
          <p:nvPr/>
        </p:nvSpPr>
        <p:spPr>
          <a:xfrm>
            <a:off x="0" y="4217824"/>
            <a:ext cx="5260925" cy="661270"/>
          </a:xfrm>
          <a:prstGeom prst="rect">
            <a:avLst/>
          </a:prstGeom>
          <a:noFill/>
          <a:ln>
            <a:noFill/>
          </a:ln>
        </p:spPr>
        <p:txBody>
          <a:bodyPr spcFirstLastPara="1" wrap="square" lIns="91425" tIns="45700" rIns="91425" bIns="45700" anchor="t" anchorCtr="0">
            <a:noAutofit/>
          </a:bodyPr>
          <a:lstStyle/>
          <a:p>
            <a:pPr marL="419100" marR="0" lvl="0" indent="-342900" algn="just" rtl="0">
              <a:lnSpc>
                <a:spcPct val="150000"/>
              </a:lnSpc>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Creating a new GIT repo:</a:t>
            </a:r>
            <a:endParaRPr sz="2400" b="1" dirty="0">
              <a:latin typeface="Times New Roman"/>
              <a:ea typeface="Times New Roman"/>
              <a:cs typeface="Times New Roman"/>
              <a:sym typeface="Times New Roman"/>
            </a:endParaRPr>
          </a:p>
        </p:txBody>
      </p:sp>
      <p:pic>
        <p:nvPicPr>
          <p:cNvPr id="202" name="Google Shape;202;p25"/>
          <p:cNvPicPr preferRelativeResize="0"/>
          <p:nvPr/>
        </p:nvPicPr>
        <p:blipFill rotWithShape="1">
          <a:blip r:embed="rId3">
            <a:alphaModFix/>
          </a:blip>
          <a:srcRect/>
          <a:stretch/>
        </p:blipFill>
        <p:spPr>
          <a:xfrm rot="5400000">
            <a:off x="6985339" y="1564256"/>
            <a:ext cx="5318808" cy="4354286"/>
          </a:xfrm>
          <a:prstGeom prst="rect">
            <a:avLst/>
          </a:prstGeom>
          <a:noFill/>
          <a:ln>
            <a:noFill/>
          </a:ln>
        </p:spPr>
      </p:pic>
      <p:sp>
        <p:nvSpPr>
          <p:cNvPr id="203" name="Google Shape;203;p25"/>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204" name="Google Shape;204;p25"/>
          <p:cNvSpPr txBox="1"/>
          <p:nvPr/>
        </p:nvSpPr>
        <p:spPr>
          <a:xfrm>
            <a:off x="539" y="1962955"/>
            <a:ext cx="5260925" cy="714375"/>
          </a:xfrm>
          <a:prstGeom prst="rect">
            <a:avLst/>
          </a:prstGeom>
          <a:noFill/>
          <a:ln>
            <a:noFill/>
          </a:ln>
        </p:spPr>
        <p:txBody>
          <a:bodyPr spcFirstLastPara="1" wrap="square" lIns="91425" tIns="45700" rIns="91425" bIns="45700" anchor="t" anchorCtr="0">
            <a:noAutofit/>
          </a:bodyPr>
          <a:lstStyle/>
          <a:p>
            <a:pPr marL="419100" lvl="0" indent="-342900" algn="just">
              <a:lnSpc>
                <a:spcPct val="150000"/>
              </a:lnSpc>
              <a:buSzPts val="2400"/>
              <a:buFont typeface="Wingdings" panose="05000000000000000000" pitchFamily="2" charset="2"/>
              <a:buChar char="Ø"/>
            </a:pPr>
            <a:r>
              <a:rPr lang="en-US" sz="2400" b="1" dirty="0">
                <a:latin typeface="Times New Roman"/>
                <a:ea typeface="Times New Roman"/>
                <a:cs typeface="Times New Roman"/>
                <a:sym typeface="Times New Roman"/>
              </a:rPr>
              <a:t>Setting GIT configuration values:</a:t>
            </a:r>
          </a:p>
        </p:txBody>
      </p:sp>
      <p:grpSp>
        <p:nvGrpSpPr>
          <p:cNvPr id="205" name="Google Shape;205;p25"/>
          <p:cNvGrpSpPr/>
          <p:nvPr/>
        </p:nvGrpSpPr>
        <p:grpSpPr>
          <a:xfrm>
            <a:off x="-8928" y="6325927"/>
            <a:ext cx="12200929" cy="470414"/>
            <a:chOff x="-8928" y="6325927"/>
            <a:chExt cx="12200929" cy="470414"/>
          </a:xfrm>
        </p:grpSpPr>
        <p:sp>
          <p:nvSpPr>
            <p:cNvPr id="206" name="Google Shape;206;p25"/>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07" name="Google Shape;207;p25"/>
            <p:cNvPicPr preferRelativeResize="0"/>
            <p:nvPr/>
          </p:nvPicPr>
          <p:blipFill rotWithShape="1">
            <a:blip r:embed="rId4">
              <a:alphaModFix/>
            </a:blip>
            <a:srcRect/>
            <a:stretch/>
          </p:blipFill>
          <p:spPr>
            <a:xfrm>
              <a:off x="10548364" y="6325927"/>
              <a:ext cx="470414" cy="470414"/>
            </a:xfrm>
            <a:prstGeom prst="rect">
              <a:avLst/>
            </a:prstGeom>
            <a:noFill/>
            <a:ln>
              <a:noFill/>
            </a:ln>
          </p:spPr>
        </p:pic>
        <p:sp>
          <p:nvSpPr>
            <p:cNvPr id="208" name="Google Shape;208;p25"/>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pic>
        <p:nvPicPr>
          <p:cNvPr id="9" name="Picture 8">
            <a:extLst>
              <a:ext uri="{FF2B5EF4-FFF2-40B4-BE49-F238E27FC236}">
                <a16:creationId xmlns:a16="http://schemas.microsoft.com/office/drawing/2014/main" id="{F872B381-3C8F-4DD7-993E-049FF1956747}"/>
              </a:ext>
            </a:extLst>
          </p:cNvPr>
          <p:cNvPicPr>
            <a:picLocks noChangeAspect="1"/>
          </p:cNvPicPr>
          <p:nvPr/>
        </p:nvPicPr>
        <p:blipFill>
          <a:blip r:embed="rId5"/>
          <a:stretch>
            <a:fillRect/>
          </a:stretch>
        </p:blipFill>
        <p:spPr>
          <a:xfrm>
            <a:off x="5612842" y="1340901"/>
            <a:ext cx="6264854" cy="2519085"/>
          </a:xfrm>
          <a:prstGeom prst="rect">
            <a:avLst/>
          </a:prstGeom>
        </p:spPr>
      </p:pic>
      <p:pic>
        <p:nvPicPr>
          <p:cNvPr id="11" name="Picture 10">
            <a:extLst>
              <a:ext uri="{FF2B5EF4-FFF2-40B4-BE49-F238E27FC236}">
                <a16:creationId xmlns:a16="http://schemas.microsoft.com/office/drawing/2014/main" id="{DFF48C50-7B3A-41B6-A5E7-268FC19A5075}"/>
              </a:ext>
            </a:extLst>
          </p:cNvPr>
          <p:cNvPicPr>
            <a:picLocks noChangeAspect="1"/>
          </p:cNvPicPr>
          <p:nvPr/>
        </p:nvPicPr>
        <p:blipFill>
          <a:blip r:embed="rId6"/>
          <a:stretch>
            <a:fillRect/>
          </a:stretch>
        </p:blipFill>
        <p:spPr>
          <a:xfrm>
            <a:off x="5510719" y="4096771"/>
            <a:ext cx="6366977" cy="1248648"/>
          </a:xfrm>
          <a:prstGeom prst="rect">
            <a:avLst/>
          </a:prstGeom>
        </p:spPr>
      </p:pic>
      <p:sp>
        <p:nvSpPr>
          <p:cNvPr id="12" name="TextBox 11">
            <a:extLst>
              <a:ext uri="{FF2B5EF4-FFF2-40B4-BE49-F238E27FC236}">
                <a16:creationId xmlns:a16="http://schemas.microsoft.com/office/drawing/2014/main" id="{E16A6AD8-414B-4823-A0B9-17122EBE7FE8}"/>
              </a:ext>
            </a:extLst>
          </p:cNvPr>
          <p:cNvSpPr txBox="1"/>
          <p:nvPr/>
        </p:nvSpPr>
        <p:spPr>
          <a:xfrm>
            <a:off x="104775" y="26899"/>
            <a:ext cx="11772921" cy="1077218"/>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HOW TO PUSH LOCAL REPO CONTENT TO REMOTE REPOSITORY?</a:t>
            </a:r>
            <a:endParaRPr lang="en-IN" sz="3200" b="1" u="sng" dirty="0">
              <a:latin typeface="Times New Roman" panose="02020603050405020304" pitchFamily="18" charset="0"/>
              <a:cs typeface="Times New Roman" panose="02020603050405020304" pitchFamily="18" charset="0"/>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130629" y="1175962"/>
            <a:ext cx="4539342" cy="830997"/>
          </a:xfrm>
          <a:prstGeom prst="rect">
            <a:avLst/>
          </a:prstGeom>
        </p:spPr>
        <p:txBody>
          <a:bodyPr wrap="square">
            <a:spAutoFit/>
          </a:bodyPr>
          <a:lstStyle/>
          <a:p>
            <a:pPr marL="419100" lvl="0" indent="-342900">
              <a:buClr>
                <a:schemeClr val="lt1"/>
              </a:buClr>
              <a:buSzPts val="2400"/>
              <a:buFont typeface="Wingdings" panose="05000000000000000000" pitchFamily="2" charset="2"/>
              <a:buChar char="Ø"/>
            </a:pPr>
            <a:r>
              <a:rPr lang="en-US" sz="2400" b="1" dirty="0">
                <a:solidFill>
                  <a:schemeClr val="bg2">
                    <a:lumMod val="50000"/>
                  </a:schemeClr>
                </a:solidFill>
                <a:latin typeface="Times New Roman"/>
                <a:ea typeface="Times New Roman"/>
                <a:cs typeface="Times New Roman"/>
                <a:sym typeface="Times New Roman"/>
              </a:rPr>
              <a:t>Creating a file, editing it and checking status of the Repo:</a:t>
            </a:r>
          </a:p>
        </p:txBody>
      </p:sp>
      <p:sp>
        <p:nvSpPr>
          <p:cNvPr id="5" name="Google Shape;226;p26"/>
          <p:cNvSpPr txBox="1"/>
          <p:nvPr/>
        </p:nvSpPr>
        <p:spPr>
          <a:xfrm>
            <a:off x="130629" y="4110487"/>
            <a:ext cx="4266539" cy="129263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Adding a change in the working directory to the staging area:</a:t>
            </a:r>
            <a:endParaRPr sz="2400" b="1"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48161C6-BA60-40AF-92D0-5171258477EC}"/>
              </a:ext>
            </a:extLst>
          </p:cNvPr>
          <p:cNvPicPr>
            <a:picLocks noChangeAspect="1"/>
          </p:cNvPicPr>
          <p:nvPr/>
        </p:nvPicPr>
        <p:blipFill>
          <a:blip r:embed="rId2"/>
          <a:stretch>
            <a:fillRect/>
          </a:stretch>
        </p:blipFill>
        <p:spPr>
          <a:xfrm>
            <a:off x="6408258" y="280125"/>
            <a:ext cx="5525271" cy="2715004"/>
          </a:xfrm>
          <a:prstGeom prst="rect">
            <a:avLst/>
          </a:prstGeom>
        </p:spPr>
      </p:pic>
      <p:pic>
        <p:nvPicPr>
          <p:cNvPr id="8" name="Picture 7">
            <a:extLst>
              <a:ext uri="{FF2B5EF4-FFF2-40B4-BE49-F238E27FC236}">
                <a16:creationId xmlns:a16="http://schemas.microsoft.com/office/drawing/2014/main" id="{873A1D6B-5300-4B2B-BFC3-B0E75F557199}"/>
              </a:ext>
            </a:extLst>
          </p:cNvPr>
          <p:cNvPicPr>
            <a:picLocks noChangeAspect="1"/>
          </p:cNvPicPr>
          <p:nvPr/>
        </p:nvPicPr>
        <p:blipFill>
          <a:blip r:embed="rId3"/>
          <a:stretch>
            <a:fillRect/>
          </a:stretch>
        </p:blipFill>
        <p:spPr>
          <a:xfrm>
            <a:off x="6427311" y="4184780"/>
            <a:ext cx="5506218" cy="819264"/>
          </a:xfrm>
          <a:prstGeom prst="rect">
            <a:avLst/>
          </a:prstGeom>
        </p:spPr>
      </p:pic>
    </p:spTree>
    <p:extLst>
      <p:ext uri="{BB962C8B-B14F-4D97-AF65-F5344CB8AC3E}">
        <p14:creationId xmlns:p14="http://schemas.microsoft.com/office/powerpoint/2010/main" val="2573378509"/>
      </p:ext>
    </p:extLst>
  </p:cSld>
  <p:clrMapOvr>
    <a:masterClrMapping/>
  </p:clrMapOvr>
</p:sld>
</file>

<file path=ppt/theme/theme1.xml><?xml version="1.0" encoding="utf-8"?>
<a:theme xmlns:a="http://schemas.openxmlformats.org/drawingml/2006/main"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722</Words>
  <Application>Microsoft Office PowerPoint</Application>
  <PresentationFormat>Widescreen</PresentationFormat>
  <Paragraphs>57</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vt:lpstr>
      <vt:lpstr>arial</vt:lpstr>
      <vt:lpstr>arial</vt:lpstr>
      <vt:lpstr>Calibri</vt:lpstr>
      <vt:lpstr>Lato</vt:lpstr>
      <vt:lpstr>Poppins</vt:lpstr>
      <vt:lpstr>Roboto Slab</vt:lpstr>
      <vt:lpstr>Times New Roman</vt:lpstr>
      <vt:lpstr>Wingdings</vt:lpstr>
      <vt:lpstr>Office Theme</vt:lpstr>
      <vt:lpstr>PowerPoint Presentation</vt:lpstr>
      <vt:lpstr>PowerPoint Presentation</vt:lpstr>
      <vt:lpstr>PowerPoint Presentation</vt:lpstr>
      <vt:lpstr>What is GitHub?</vt:lpstr>
      <vt:lpstr>GIT Cheat 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 Chakraborty</dc:creator>
  <cp:lastModifiedBy>Sandeep Chakraborty</cp:lastModifiedBy>
  <cp:revision>44</cp:revision>
  <dcterms:modified xsi:type="dcterms:W3CDTF">2021-08-14T21:02:51Z</dcterms:modified>
</cp:coreProperties>
</file>